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 ContentType="image/t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4"/>
    <p:sldMasterId id="2147483757" r:id="rId5"/>
    <p:sldMasterId id="2147483807" r:id="rId6"/>
  </p:sldMasterIdLst>
  <p:notesMasterIdLst>
    <p:notesMasterId r:id="rId17"/>
  </p:notesMasterIdLst>
  <p:handoutMasterIdLst>
    <p:handoutMasterId r:id="rId18"/>
  </p:handoutMasterIdLst>
  <p:sldIdLst>
    <p:sldId id="388" r:id="rId7"/>
    <p:sldId id="337" r:id="rId8"/>
    <p:sldId id="882" r:id="rId9"/>
    <p:sldId id="875" r:id="rId10"/>
    <p:sldId id="876" r:id="rId11"/>
    <p:sldId id="342" r:id="rId12"/>
    <p:sldId id="902" r:id="rId13"/>
    <p:sldId id="901" r:id="rId14"/>
    <p:sldId id="892" r:id="rId15"/>
    <p:sldId id="900" r:id="rId16"/>
  </p:sldIdLst>
  <p:sldSz cx="13439775"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77203F0-977B-4E3F-B165-259843C62C61}">
          <p14:sldIdLst>
            <p14:sldId id="388"/>
            <p14:sldId id="337"/>
            <p14:sldId id="882"/>
            <p14:sldId id="875"/>
            <p14:sldId id="876"/>
            <p14:sldId id="342"/>
            <p14:sldId id="902"/>
            <p14:sldId id="901"/>
            <p14:sldId id="892"/>
            <p14:sldId id="900"/>
          </p14:sldIdLst>
        </p14:section>
        <p14:section name="Annexes" id="{F6FE96A0-204F-4F84-A6AE-D886CE99C661}">
          <p14:sldIdLst/>
        </p14:section>
      </p14:sectionLst>
    </p:ext>
    <p:ext uri="{EFAFB233-063F-42B5-8137-9DF3F51BA10A}">
      <p15:sldGuideLst xmlns:p15="http://schemas.microsoft.com/office/powerpoint/2012/main">
        <p15:guide id="1" orient="horz" pos="2381" userDrawn="1">
          <p15:clr>
            <a:srgbClr val="A4A3A4"/>
          </p15:clr>
        </p15:guide>
        <p15:guide id="2" pos="42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BERT Emilie" initials="AE" lastIdx="1" clrIdx="0">
    <p:extLst>
      <p:ext uri="{19B8F6BF-5375-455C-9EA6-DF929625EA0E}">
        <p15:presenceInfo xmlns:p15="http://schemas.microsoft.com/office/powerpoint/2012/main" userId="S::emilie.aubert@mazars.fr::1f8e5b09-a054-42d6-8c58-62f7772cd4d0" providerId="AD"/>
      </p:ext>
    </p:extLst>
  </p:cmAuthor>
  <p:cmAuthor id="2" name="Anne Monnier" initials="AM" lastIdx="8" clrIdx="1">
    <p:extLst>
      <p:ext uri="{19B8F6BF-5375-455C-9EA6-DF929625EA0E}">
        <p15:presenceInfo xmlns:p15="http://schemas.microsoft.com/office/powerpoint/2012/main" userId="S::anne.monnier@anap.fr::c6763303-9e50-40d9-9ee3-0349b0cb9f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0A7"/>
    <a:srgbClr val="0E9BAA"/>
    <a:srgbClr val="E2B224"/>
    <a:srgbClr val="ED7D31"/>
    <a:srgbClr val="2F3F84"/>
    <a:srgbClr val="FFE1E1"/>
    <a:srgbClr val="B31A45"/>
    <a:srgbClr val="D91F42"/>
    <a:srgbClr val="0C8591"/>
    <a:srgbClr val="10A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87" autoAdjust="0"/>
    <p:restoredTop sz="96247" autoAdjust="0"/>
  </p:normalViewPr>
  <p:slideViewPr>
    <p:cSldViewPr snapToGrid="0">
      <p:cViewPr varScale="1">
        <p:scale>
          <a:sx n="62" d="100"/>
          <a:sy n="62" d="100"/>
        </p:scale>
        <p:origin x="808" y="44"/>
      </p:cViewPr>
      <p:guideLst>
        <p:guide orient="horz" pos="2381"/>
        <p:guide pos="423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FB2637D-9932-427B-B111-B3C43CE26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3F54D9E-68CD-4B1E-98AC-5FDF2E11EA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EDF5E5-5A30-4C6B-AC8B-781D9D0D661F}" type="datetimeFigureOut">
              <a:rPr lang="fr-FR" smtClean="0"/>
              <a:t>05/05/2021</a:t>
            </a:fld>
            <a:endParaRPr lang="fr-FR"/>
          </a:p>
        </p:txBody>
      </p:sp>
      <p:sp>
        <p:nvSpPr>
          <p:cNvPr id="4" name="Espace réservé du pied de page 3">
            <a:extLst>
              <a:ext uri="{FF2B5EF4-FFF2-40B4-BE49-F238E27FC236}">
                <a16:creationId xmlns:a16="http://schemas.microsoft.com/office/drawing/2014/main" id="{B22F38AA-B5E2-4C14-A479-3A10D9DF0B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B33DCA6-7041-41DC-819E-73DB4EADD9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651F0-B5B3-4DAE-B24D-F008CB874B2B}" type="slidenum">
              <a:rPr lang="fr-FR" smtClean="0"/>
              <a:t>‹N°›</a:t>
            </a:fld>
            <a:endParaRPr lang="fr-FR"/>
          </a:p>
        </p:txBody>
      </p:sp>
    </p:spTree>
    <p:extLst>
      <p:ext uri="{BB962C8B-B14F-4D97-AF65-F5344CB8AC3E}">
        <p14:creationId xmlns:p14="http://schemas.microsoft.com/office/powerpoint/2010/main" val="336180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1F119-B71B-3545-9706-F2E6C508E638}" type="datetimeFigureOut">
              <a:rPr lang="de-DE" smtClean="0"/>
              <a:t>05.05.2021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8724E-907B-414B-8C27-4FD4C5C63AA3}" type="slidenum">
              <a:rPr lang="de-DE" smtClean="0"/>
              <a:t>‹N°›</a:t>
            </a:fld>
            <a:endParaRPr lang="de-DE"/>
          </a:p>
        </p:txBody>
      </p:sp>
    </p:spTree>
    <p:extLst>
      <p:ext uri="{BB962C8B-B14F-4D97-AF65-F5344CB8AC3E}">
        <p14:creationId xmlns:p14="http://schemas.microsoft.com/office/powerpoint/2010/main" val="77472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productions :</a:t>
            </a:r>
          </a:p>
          <a:p>
            <a:pPr marL="171450" indent="-171450">
              <a:buFontTx/>
              <a:buChar char="-"/>
            </a:pPr>
            <a:r>
              <a:rPr lang="fr-FR" b="1" dirty="0"/>
              <a:t>Parcours</a:t>
            </a:r>
            <a:r>
              <a:rPr lang="fr-FR" dirty="0"/>
              <a:t> : Construire un dispositif d’appui à la coordination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Dialogue de gestion </a:t>
            </a:r>
            <a:r>
              <a:rPr lang="fr-FR" dirty="0"/>
              <a:t>: Handicap- </a:t>
            </a:r>
            <a:r>
              <a:rPr lang="fr-FR" b="0" dirty="0"/>
              <a:t>Réinventer l’offre médico-sociale, plateformes de services coordonnés ; usages du tableau de bord médico-social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Activités soutien et support</a:t>
            </a:r>
            <a:r>
              <a:rPr lang="fr-FR" b="0" dirty="0"/>
              <a:t> : Dynamiser les actifs immobiliers d’un établissement sanitaire ou médico-social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b="1" dirty="0"/>
              <a:t>Prise en charge et accompagnement </a:t>
            </a:r>
            <a:r>
              <a:rPr lang="fr-FR" b="0" dirty="0"/>
              <a:t>: Gestion des lits – vers une nouvelle organisation</a:t>
            </a:r>
          </a:p>
        </p:txBody>
      </p:sp>
      <p:sp>
        <p:nvSpPr>
          <p:cNvPr id="4" name="Espace réservé du numéro de diapositive 3"/>
          <p:cNvSpPr>
            <a:spLocks noGrp="1"/>
          </p:cNvSpPr>
          <p:nvPr>
            <p:ph type="sldNum" sz="quarter" idx="5"/>
          </p:nvPr>
        </p:nvSpPr>
        <p:spPr/>
        <p:txBody>
          <a:bodyPr/>
          <a:lstStyle/>
          <a:p>
            <a:fld id="{CC58724E-907B-414B-8C27-4FD4C5C63AA3}" type="slidenum">
              <a:rPr lang="de-DE" smtClean="0"/>
              <a:t>4</a:t>
            </a:fld>
            <a:endParaRPr lang="de-DE"/>
          </a:p>
        </p:txBody>
      </p:sp>
    </p:spTree>
    <p:extLst>
      <p:ext uri="{BB962C8B-B14F-4D97-AF65-F5344CB8AC3E}">
        <p14:creationId xmlns:p14="http://schemas.microsoft.com/office/powerpoint/2010/main" val="722390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4ABC65BF-FBBE-45F5-B19B-7E60707D4E85}"/>
              </a:ext>
            </a:extLst>
          </p:cNvPr>
          <p:cNvSpPr>
            <a:spLocks noGrp="1"/>
          </p:cNvSpPr>
          <p:nvPr>
            <p:ph type="body" sz="quarter" idx="10" hasCustomPrompt="1"/>
          </p:nvPr>
        </p:nvSpPr>
        <p:spPr>
          <a:xfrm>
            <a:off x="2379839" y="2247900"/>
            <a:ext cx="10935092" cy="914400"/>
          </a:xfrm>
          <a:prstGeom prst="rect">
            <a:avLst/>
          </a:prstGeom>
        </p:spPr>
        <p:txBody>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4800"/>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fr-FR">
                <a:solidFill>
                  <a:srgbClr val="C00000"/>
                </a:solidFill>
                <a:latin typeface="+mn-lt"/>
              </a:rPr>
              <a:t>AJOUTER UN TITRE A LA PRESENTATION</a:t>
            </a:r>
          </a:p>
          <a:p>
            <a:pPr lvl="0"/>
            <a:endParaRPr lang="fr-FR"/>
          </a:p>
        </p:txBody>
      </p:sp>
      <p:sp>
        <p:nvSpPr>
          <p:cNvPr id="10" name="Espace réservé du texte 9">
            <a:extLst>
              <a:ext uri="{FF2B5EF4-FFF2-40B4-BE49-F238E27FC236}">
                <a16:creationId xmlns:a16="http://schemas.microsoft.com/office/drawing/2014/main" id="{EC1C6DC4-0ABE-41F1-8F5F-3F3D1D2C55DE}"/>
              </a:ext>
            </a:extLst>
          </p:cNvPr>
          <p:cNvSpPr>
            <a:spLocks noGrp="1"/>
          </p:cNvSpPr>
          <p:nvPr>
            <p:ph type="body" sz="quarter" idx="11" hasCustomPrompt="1"/>
          </p:nvPr>
        </p:nvSpPr>
        <p:spPr>
          <a:xfrm>
            <a:off x="2379839" y="3482975"/>
            <a:ext cx="9554495" cy="523417"/>
          </a:xfrm>
          <a:prstGeom prst="rect">
            <a:avLst/>
          </a:prstGeom>
        </p:spPr>
        <p:txBody>
          <a:bodyPr/>
          <a:lstStyle>
            <a:lvl1pPr marL="0" indent="0">
              <a:buNone/>
              <a:defRPr sz="3600" i="1"/>
            </a:lvl1pPr>
          </a:lstStyle>
          <a:p>
            <a:pPr lvl="0"/>
            <a:r>
              <a:rPr lang="fr-FR"/>
              <a:t>SOUS TITRE </a:t>
            </a:r>
          </a:p>
        </p:txBody>
      </p:sp>
      <p:sp>
        <p:nvSpPr>
          <p:cNvPr id="12" name="Espace réservé du texte 11">
            <a:extLst>
              <a:ext uri="{FF2B5EF4-FFF2-40B4-BE49-F238E27FC236}">
                <a16:creationId xmlns:a16="http://schemas.microsoft.com/office/drawing/2014/main" id="{534FEE60-B8BB-4A58-8FC4-CF64889D589F}"/>
              </a:ext>
            </a:extLst>
          </p:cNvPr>
          <p:cNvSpPr>
            <a:spLocks noGrp="1"/>
          </p:cNvSpPr>
          <p:nvPr>
            <p:ph type="body" sz="quarter" idx="12" hasCustomPrompt="1"/>
          </p:nvPr>
        </p:nvSpPr>
        <p:spPr>
          <a:xfrm>
            <a:off x="2379839" y="4327067"/>
            <a:ext cx="7720961" cy="358449"/>
          </a:xfrm>
          <a:prstGeom prst="rect">
            <a:avLst/>
          </a:prstGeom>
        </p:spPr>
        <p:txBody>
          <a:bodyPr/>
          <a:lstStyle>
            <a:lvl1pPr marL="0" indent="0">
              <a:buNone/>
              <a:defRPr sz="1800"/>
            </a:lvl1pPr>
          </a:lstStyle>
          <a:p>
            <a:pPr lvl="0"/>
            <a:r>
              <a:rPr lang="fr-FR"/>
              <a:t>VERSION DU DOCUMENT</a:t>
            </a:r>
          </a:p>
        </p:txBody>
      </p:sp>
    </p:spTree>
    <p:extLst>
      <p:ext uri="{BB962C8B-B14F-4D97-AF65-F5344CB8AC3E}">
        <p14:creationId xmlns:p14="http://schemas.microsoft.com/office/powerpoint/2010/main" val="21038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D1FDFEF7-6A36-1248-8F7B-BD2E57893F48}"/>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Graphic 43">
            <a:extLst>
              <a:ext uri="{FF2B5EF4-FFF2-40B4-BE49-F238E27FC236}">
                <a16:creationId xmlns:a16="http://schemas.microsoft.com/office/drawing/2014/main" id="{D05B7ED5-2509-7D49-A676-7C1ABEA39845}"/>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cxnSp>
        <p:nvCxnSpPr>
          <p:cNvPr id="8" name="Straight Connector 7">
            <a:extLst>
              <a:ext uri="{FF2B5EF4-FFF2-40B4-BE49-F238E27FC236}">
                <a16:creationId xmlns:a16="http://schemas.microsoft.com/office/drawing/2014/main" id="{ACB2AA4B-0B2F-9A41-84D6-77D231A65B0F}"/>
              </a:ext>
            </a:extLst>
          </p:cNvPr>
          <p:cNvCxnSpPr>
            <a:cxnSpLocks/>
          </p:cNvCxnSpPr>
          <p:nvPr userDrawn="1"/>
        </p:nvCxnSpPr>
        <p:spPr>
          <a:xfrm>
            <a:off x="10173" y="1724085"/>
            <a:ext cx="6238227" cy="0"/>
          </a:xfrm>
          <a:prstGeom prst="line">
            <a:avLst/>
          </a:prstGeom>
          <a:ln w="12700">
            <a:solidFill>
              <a:srgbClr val="D91F42"/>
            </a:solidFill>
          </a:ln>
        </p:spPr>
        <p:style>
          <a:lnRef idx="1">
            <a:schemeClr val="accent1"/>
          </a:lnRef>
          <a:fillRef idx="0">
            <a:schemeClr val="accent1"/>
          </a:fillRef>
          <a:effectRef idx="0">
            <a:schemeClr val="accent1"/>
          </a:effectRef>
          <a:fontRef idx="minor">
            <a:schemeClr val="tx1"/>
          </a:fontRef>
        </p:style>
      </p:cxnSp>
      <p:sp>
        <p:nvSpPr>
          <p:cNvPr id="10" name="Graphic 43">
            <a:extLst>
              <a:ext uri="{FF2B5EF4-FFF2-40B4-BE49-F238E27FC236}">
                <a16:creationId xmlns:a16="http://schemas.microsoft.com/office/drawing/2014/main" id="{3D9982AE-F1EF-7B4E-9006-8A3E185634A6}"/>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D56D8F8E-5373-7842-8642-2658C1069BA4}"/>
              </a:ext>
            </a:extLst>
          </p:cNvPr>
          <p:cNvSpPr/>
          <p:nvPr userDrawn="1"/>
        </p:nvSpPr>
        <p:spPr>
          <a:xfrm>
            <a:off x="9683098" y="1141212"/>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4DB0F0DD-ECAE-5A41-B1BD-4B9303E390F8}"/>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4" name="Text Placeholder 22">
            <a:extLst>
              <a:ext uri="{FF2B5EF4-FFF2-40B4-BE49-F238E27FC236}">
                <a16:creationId xmlns:a16="http://schemas.microsoft.com/office/drawing/2014/main" id="{08FB3827-82B7-A143-ABC3-8F45363EEFDB}"/>
              </a:ext>
            </a:extLst>
          </p:cNvPr>
          <p:cNvSpPr>
            <a:spLocks noGrp="1"/>
          </p:cNvSpPr>
          <p:nvPr>
            <p:ph type="body" sz="quarter" idx="14" hasCustomPrompt="1"/>
          </p:nvPr>
        </p:nvSpPr>
        <p:spPr>
          <a:xfrm>
            <a:off x="1331205" y="2388093"/>
            <a:ext cx="5776605" cy="402891"/>
          </a:xfrm>
          <a:prstGeom prst="rect">
            <a:avLst/>
          </a:prstGeom>
        </p:spPr>
        <p:txBody>
          <a:bodyPr/>
          <a:lstStyle>
            <a:lvl1pPr marL="0" indent="0">
              <a:buNone/>
              <a:defRPr lang="fr-FR" sz="1800" b="1" kern="1200" dirty="0">
                <a:solidFill>
                  <a:srgbClr val="D91F42"/>
                </a:solidFill>
                <a:latin typeface="Calibri" panose="020F0502020204030204" pitchFamily="34" charset="0"/>
                <a:ea typeface="+mn-ea"/>
                <a:cs typeface="Calibri" panose="020F0502020204030204" pitchFamily="34" charset="0"/>
              </a:defRPr>
            </a:lvl1pPr>
          </a:lstStyle>
          <a:p>
            <a:pPr lvl="0"/>
            <a:r>
              <a:rPr lang="fr-FR"/>
              <a:t>Titre paragraphe</a:t>
            </a:r>
          </a:p>
        </p:txBody>
      </p:sp>
      <p:sp>
        <p:nvSpPr>
          <p:cNvPr id="27" name="Text Placeholder 25">
            <a:extLst>
              <a:ext uri="{FF2B5EF4-FFF2-40B4-BE49-F238E27FC236}">
                <a16:creationId xmlns:a16="http://schemas.microsoft.com/office/drawing/2014/main" id="{4621E6D0-E6BF-CC40-AC34-D9E83163ED06}"/>
              </a:ext>
            </a:extLst>
          </p:cNvPr>
          <p:cNvSpPr>
            <a:spLocks noGrp="1"/>
          </p:cNvSpPr>
          <p:nvPr>
            <p:ph type="body" sz="quarter" idx="15" hasCustomPrompt="1"/>
          </p:nvPr>
        </p:nvSpPr>
        <p:spPr>
          <a:xfrm>
            <a:off x="1313871" y="3115236"/>
            <a:ext cx="5793939" cy="2108200"/>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3" name="Picture Placeholder 32">
            <a:extLst>
              <a:ext uri="{FF2B5EF4-FFF2-40B4-BE49-F238E27FC236}">
                <a16:creationId xmlns:a16="http://schemas.microsoft.com/office/drawing/2014/main" id="{3EC3FDDC-08F1-CB4C-A7B2-D3CD45DE8A12}"/>
              </a:ext>
            </a:extLst>
          </p:cNvPr>
          <p:cNvSpPr>
            <a:spLocks noGrp="1"/>
          </p:cNvSpPr>
          <p:nvPr>
            <p:ph type="pic" sz="quarter" idx="16" hasCustomPrompt="1"/>
          </p:nvPr>
        </p:nvSpPr>
        <p:spPr>
          <a:xfrm>
            <a:off x="8051199" y="3572053"/>
            <a:ext cx="4976621" cy="3987622"/>
          </a:xfrm>
          <a:custGeom>
            <a:avLst/>
            <a:gdLst>
              <a:gd name="connsiteX0" fmla="*/ 3529540 w 4976621"/>
              <a:gd name="connsiteY0" fmla="*/ 0 h 3987622"/>
              <a:gd name="connsiteX1" fmla="*/ 4976621 w 4976621"/>
              <a:gd name="connsiteY1" fmla="*/ 0 h 3987622"/>
              <a:gd name="connsiteX2" fmla="*/ 3410834 w 4976621"/>
              <a:gd name="connsiteY2" fmla="*/ 3831738 h 3987622"/>
              <a:gd name="connsiteX3" fmla="*/ 3347141 w 4976621"/>
              <a:gd name="connsiteY3" fmla="*/ 3987622 h 3987622"/>
              <a:gd name="connsiteX4" fmla="*/ 0 w 4976621"/>
              <a:gd name="connsiteY4" fmla="*/ 3987622 h 3987622"/>
              <a:gd name="connsiteX5" fmla="*/ 8560 w 4976621"/>
              <a:gd name="connsiteY5" fmla="*/ 3966676 h 3987622"/>
              <a:gd name="connsiteX6" fmla="*/ 559736 w 4976621"/>
              <a:gd name="connsiteY6" fmla="*/ 2617695 h 3987622"/>
              <a:gd name="connsiteX7" fmla="*/ 3529540 w 4976621"/>
              <a:gd name="connsiteY7" fmla="*/ 0 h 398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621" h="3987622">
                <a:moveTo>
                  <a:pt x="3529540" y="0"/>
                </a:moveTo>
                <a:lnTo>
                  <a:pt x="4976621" y="0"/>
                </a:lnTo>
                <a:cubicBezTo>
                  <a:pt x="4976621" y="0"/>
                  <a:pt x="4013385" y="2357044"/>
                  <a:pt x="3410834" y="3831738"/>
                </a:cubicBezTo>
                <a:lnTo>
                  <a:pt x="3347141" y="3987622"/>
                </a:lnTo>
                <a:lnTo>
                  <a:pt x="0" y="3987622"/>
                </a:lnTo>
                <a:lnTo>
                  <a:pt x="8560" y="3966676"/>
                </a:lnTo>
                <a:cubicBezTo>
                  <a:pt x="293600" y="3269155"/>
                  <a:pt x="509825" y="2739978"/>
                  <a:pt x="559736" y="2617695"/>
                </a:cubicBezTo>
                <a:cubicBezTo>
                  <a:pt x="1005431" y="1528488"/>
                  <a:pt x="2031347" y="0"/>
                  <a:pt x="3529540" y="0"/>
                </a:cubicBezTo>
                <a:close/>
              </a:path>
            </a:pathLst>
          </a:custGeom>
        </p:spPr>
        <p:txBody>
          <a:bodyPr wrap="square" anchor="ctr">
            <a:noAutofit/>
          </a:bodyPr>
          <a:lstStyle>
            <a:lvl1pPr marL="0" indent="0" algn="ctr">
              <a:buNone/>
              <a:defRPr lang="fr-FR" sz="1600" kern="1200" dirty="0">
                <a:solidFill>
                  <a:srgbClr val="D91F42"/>
                </a:solidFill>
                <a:latin typeface="+mj-lt"/>
                <a:ea typeface="+mn-ea"/>
                <a:cs typeface="+mn-cs"/>
              </a:defRPr>
            </a:lvl1pPr>
          </a:lstStyle>
          <a:p>
            <a:r>
              <a:rPr lang="fr-FR"/>
              <a:t>Cliquer ici pour ajouter une photo</a:t>
            </a:r>
          </a:p>
        </p:txBody>
      </p:sp>
      <p:sp>
        <p:nvSpPr>
          <p:cNvPr id="14" name="Espace réservé du texte 13">
            <a:extLst>
              <a:ext uri="{FF2B5EF4-FFF2-40B4-BE49-F238E27FC236}">
                <a16:creationId xmlns:a16="http://schemas.microsoft.com/office/drawing/2014/main" id="{CED34ABF-4174-4B5E-95CF-9BCA88DCBE6A}"/>
              </a:ext>
            </a:extLst>
          </p:cNvPr>
          <p:cNvSpPr>
            <a:spLocks noGrp="1"/>
          </p:cNvSpPr>
          <p:nvPr>
            <p:ph type="body" sz="quarter" idx="17" hasCustomPrompt="1"/>
          </p:nvPr>
        </p:nvSpPr>
        <p:spPr>
          <a:xfrm>
            <a:off x="1712832" y="1345400"/>
            <a:ext cx="5727290" cy="431800"/>
          </a:xfrm>
          <a:prstGeom prst="rect">
            <a:avLst/>
          </a:prstGeom>
        </p:spPr>
        <p:txBody>
          <a:bodyPr/>
          <a:lstStyle>
            <a:lvl1pPr marL="0" indent="0">
              <a:buNone/>
              <a:defRPr sz="2400" b="1">
                <a:solidFill>
                  <a:srgbClr val="C00000"/>
                </a:solidFill>
              </a:defRPr>
            </a:lvl1pPr>
          </a:lstStyle>
          <a:p>
            <a:pPr lvl="0"/>
            <a:r>
              <a:rPr lang="fr-FR"/>
              <a:t>CLIQUER POUR AJOUTER UN TITRE </a:t>
            </a:r>
          </a:p>
        </p:txBody>
      </p:sp>
      <p:sp>
        <p:nvSpPr>
          <p:cNvPr id="9" name="Espace réservé du texte 8">
            <a:extLst>
              <a:ext uri="{FF2B5EF4-FFF2-40B4-BE49-F238E27FC236}">
                <a16:creationId xmlns:a16="http://schemas.microsoft.com/office/drawing/2014/main" id="{97279908-63F5-4629-A0CC-3761E1C58126}"/>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98853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Blank">
    <p:bg>
      <p:bgPr>
        <a:solidFill>
          <a:srgbClr val="0C859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D1FDFEF7-6A36-1248-8F7B-BD2E57893F48}"/>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Graphic 43">
            <a:extLst>
              <a:ext uri="{FF2B5EF4-FFF2-40B4-BE49-F238E27FC236}">
                <a16:creationId xmlns:a16="http://schemas.microsoft.com/office/drawing/2014/main" id="{D05B7ED5-2509-7D49-A676-7C1ABEA39845}"/>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cxnSp>
        <p:nvCxnSpPr>
          <p:cNvPr id="8" name="Straight Connector 7">
            <a:extLst>
              <a:ext uri="{FF2B5EF4-FFF2-40B4-BE49-F238E27FC236}">
                <a16:creationId xmlns:a16="http://schemas.microsoft.com/office/drawing/2014/main" id="{ACB2AA4B-0B2F-9A41-84D6-77D231A65B0F}"/>
              </a:ext>
            </a:extLst>
          </p:cNvPr>
          <p:cNvCxnSpPr>
            <a:cxnSpLocks/>
          </p:cNvCxnSpPr>
          <p:nvPr userDrawn="1"/>
        </p:nvCxnSpPr>
        <p:spPr>
          <a:xfrm>
            <a:off x="10173" y="1724085"/>
            <a:ext cx="6238227" cy="0"/>
          </a:xfrm>
          <a:prstGeom prst="line">
            <a:avLst/>
          </a:prstGeom>
          <a:ln w="12700">
            <a:solidFill>
              <a:srgbClr val="EFE8E1"/>
            </a:solidFill>
          </a:ln>
        </p:spPr>
        <p:style>
          <a:lnRef idx="1">
            <a:schemeClr val="accent1"/>
          </a:lnRef>
          <a:fillRef idx="0">
            <a:schemeClr val="accent1"/>
          </a:fillRef>
          <a:effectRef idx="0">
            <a:schemeClr val="accent1"/>
          </a:effectRef>
          <a:fontRef idx="minor">
            <a:schemeClr val="tx1"/>
          </a:fontRef>
        </p:style>
      </p:cxnSp>
      <p:sp>
        <p:nvSpPr>
          <p:cNvPr id="10" name="Graphic 43">
            <a:extLst>
              <a:ext uri="{FF2B5EF4-FFF2-40B4-BE49-F238E27FC236}">
                <a16:creationId xmlns:a16="http://schemas.microsoft.com/office/drawing/2014/main" id="{3D9982AE-F1EF-7B4E-9006-8A3E185634A6}"/>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D56D8F8E-5373-7842-8642-2658C1069BA4}"/>
              </a:ext>
            </a:extLst>
          </p:cNvPr>
          <p:cNvSpPr/>
          <p:nvPr userDrawn="1"/>
        </p:nvSpPr>
        <p:spPr>
          <a:xfrm>
            <a:off x="9683098" y="1141212"/>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4DB0F0DD-ECAE-5A41-B1BD-4B9303E390F8}"/>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4" name="Text Placeholder 22">
            <a:extLst>
              <a:ext uri="{FF2B5EF4-FFF2-40B4-BE49-F238E27FC236}">
                <a16:creationId xmlns:a16="http://schemas.microsoft.com/office/drawing/2014/main" id="{08FB3827-82B7-A143-ABC3-8F45363EEFDB}"/>
              </a:ext>
            </a:extLst>
          </p:cNvPr>
          <p:cNvSpPr>
            <a:spLocks noGrp="1"/>
          </p:cNvSpPr>
          <p:nvPr>
            <p:ph type="body" sz="quarter" idx="14" hasCustomPrompt="1"/>
          </p:nvPr>
        </p:nvSpPr>
        <p:spPr>
          <a:xfrm>
            <a:off x="1331205" y="2388093"/>
            <a:ext cx="5776605" cy="402891"/>
          </a:xfrm>
          <a:prstGeom prst="rect">
            <a:avLst/>
          </a:prstGeom>
        </p:spPr>
        <p:txBody>
          <a:bodyPr/>
          <a:lstStyle>
            <a:lvl1pPr marL="0" indent="0">
              <a:buNone/>
              <a:defRPr lang="fr-FR" sz="1800" b="1" kern="1200" dirty="0">
                <a:solidFill>
                  <a:srgbClr val="0C8591"/>
                </a:solidFill>
                <a:latin typeface="Calibri" panose="020F0502020204030204" pitchFamily="34" charset="0"/>
                <a:ea typeface="+mn-ea"/>
                <a:cs typeface="Calibri" panose="020F0502020204030204" pitchFamily="34" charset="0"/>
              </a:defRPr>
            </a:lvl1pPr>
          </a:lstStyle>
          <a:p>
            <a:pPr lvl="0"/>
            <a:r>
              <a:rPr lang="fr-FR"/>
              <a:t>Titre paragraphe</a:t>
            </a:r>
          </a:p>
        </p:txBody>
      </p:sp>
      <p:sp>
        <p:nvSpPr>
          <p:cNvPr id="27" name="Text Placeholder 25">
            <a:extLst>
              <a:ext uri="{FF2B5EF4-FFF2-40B4-BE49-F238E27FC236}">
                <a16:creationId xmlns:a16="http://schemas.microsoft.com/office/drawing/2014/main" id="{4621E6D0-E6BF-CC40-AC34-D9E83163ED06}"/>
              </a:ext>
            </a:extLst>
          </p:cNvPr>
          <p:cNvSpPr>
            <a:spLocks noGrp="1"/>
          </p:cNvSpPr>
          <p:nvPr>
            <p:ph type="body" sz="quarter" idx="15" hasCustomPrompt="1"/>
          </p:nvPr>
        </p:nvSpPr>
        <p:spPr>
          <a:xfrm>
            <a:off x="1313871" y="3115235"/>
            <a:ext cx="5793939" cy="3184651"/>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3" name="Picture Placeholder 32">
            <a:extLst>
              <a:ext uri="{FF2B5EF4-FFF2-40B4-BE49-F238E27FC236}">
                <a16:creationId xmlns:a16="http://schemas.microsoft.com/office/drawing/2014/main" id="{3EC3FDDC-08F1-CB4C-A7B2-D3CD45DE8A12}"/>
              </a:ext>
            </a:extLst>
          </p:cNvPr>
          <p:cNvSpPr>
            <a:spLocks noGrp="1"/>
          </p:cNvSpPr>
          <p:nvPr>
            <p:ph type="pic" sz="quarter" idx="16" hasCustomPrompt="1"/>
          </p:nvPr>
        </p:nvSpPr>
        <p:spPr>
          <a:xfrm>
            <a:off x="8051199" y="3572053"/>
            <a:ext cx="4976621" cy="3987622"/>
          </a:xfrm>
          <a:custGeom>
            <a:avLst/>
            <a:gdLst>
              <a:gd name="connsiteX0" fmla="*/ 3529540 w 4976621"/>
              <a:gd name="connsiteY0" fmla="*/ 0 h 3987622"/>
              <a:gd name="connsiteX1" fmla="*/ 4976621 w 4976621"/>
              <a:gd name="connsiteY1" fmla="*/ 0 h 3987622"/>
              <a:gd name="connsiteX2" fmla="*/ 3410834 w 4976621"/>
              <a:gd name="connsiteY2" fmla="*/ 3831738 h 3987622"/>
              <a:gd name="connsiteX3" fmla="*/ 3347141 w 4976621"/>
              <a:gd name="connsiteY3" fmla="*/ 3987622 h 3987622"/>
              <a:gd name="connsiteX4" fmla="*/ 0 w 4976621"/>
              <a:gd name="connsiteY4" fmla="*/ 3987622 h 3987622"/>
              <a:gd name="connsiteX5" fmla="*/ 8560 w 4976621"/>
              <a:gd name="connsiteY5" fmla="*/ 3966676 h 3987622"/>
              <a:gd name="connsiteX6" fmla="*/ 559736 w 4976621"/>
              <a:gd name="connsiteY6" fmla="*/ 2617695 h 3987622"/>
              <a:gd name="connsiteX7" fmla="*/ 3529540 w 4976621"/>
              <a:gd name="connsiteY7" fmla="*/ 0 h 398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621" h="3987622">
                <a:moveTo>
                  <a:pt x="3529540" y="0"/>
                </a:moveTo>
                <a:lnTo>
                  <a:pt x="4976621" y="0"/>
                </a:lnTo>
                <a:cubicBezTo>
                  <a:pt x="4976621" y="0"/>
                  <a:pt x="4013385" y="2357044"/>
                  <a:pt x="3410834" y="3831738"/>
                </a:cubicBezTo>
                <a:lnTo>
                  <a:pt x="3347141" y="3987622"/>
                </a:lnTo>
                <a:lnTo>
                  <a:pt x="0" y="3987622"/>
                </a:lnTo>
                <a:lnTo>
                  <a:pt x="8560" y="3966676"/>
                </a:lnTo>
                <a:cubicBezTo>
                  <a:pt x="293600" y="3269155"/>
                  <a:pt x="509825" y="2739978"/>
                  <a:pt x="559736" y="2617695"/>
                </a:cubicBezTo>
                <a:cubicBezTo>
                  <a:pt x="1005431" y="1528488"/>
                  <a:pt x="2031347" y="0"/>
                  <a:pt x="3529540"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photo</a:t>
            </a:r>
          </a:p>
        </p:txBody>
      </p:sp>
      <p:sp>
        <p:nvSpPr>
          <p:cNvPr id="17" name="Espace réservé du texte 13">
            <a:extLst>
              <a:ext uri="{FF2B5EF4-FFF2-40B4-BE49-F238E27FC236}">
                <a16:creationId xmlns:a16="http://schemas.microsoft.com/office/drawing/2014/main" id="{1ACF2413-42AE-4FDF-8C43-03732ACC454F}"/>
              </a:ext>
            </a:extLst>
          </p:cNvPr>
          <p:cNvSpPr>
            <a:spLocks noGrp="1"/>
          </p:cNvSpPr>
          <p:nvPr>
            <p:ph type="body" sz="quarter" idx="17" hasCustomPrompt="1"/>
          </p:nvPr>
        </p:nvSpPr>
        <p:spPr>
          <a:xfrm>
            <a:off x="1712832" y="1359825"/>
            <a:ext cx="4658471" cy="431800"/>
          </a:xfrm>
          <a:prstGeom prst="rect">
            <a:avLst/>
          </a:prstGeom>
        </p:spPr>
        <p:txBody>
          <a:bodyPr/>
          <a:lstStyle>
            <a:lvl1pPr marL="0" indent="0">
              <a:buNone/>
              <a:defRPr sz="2400" b="1">
                <a:solidFill>
                  <a:srgbClr val="EFE8E1"/>
                </a:solidFill>
              </a:defRPr>
            </a:lvl1pPr>
          </a:lstStyle>
          <a:p>
            <a:pPr lvl="0"/>
            <a:r>
              <a:rPr lang="fr-FR"/>
              <a:t>CLIQUER POUR AJOUTER UN TITRE </a:t>
            </a:r>
          </a:p>
        </p:txBody>
      </p:sp>
      <p:sp>
        <p:nvSpPr>
          <p:cNvPr id="16" name="Espace réservé du texte 8">
            <a:extLst>
              <a:ext uri="{FF2B5EF4-FFF2-40B4-BE49-F238E27FC236}">
                <a16:creationId xmlns:a16="http://schemas.microsoft.com/office/drawing/2014/main" id="{D8BC670A-4BF2-4842-A768-C1B9F38CA89E}"/>
              </a:ext>
            </a:extLst>
          </p:cNvPr>
          <p:cNvSpPr>
            <a:spLocks noGrp="1"/>
          </p:cNvSpPr>
          <p:nvPr>
            <p:ph type="body" sz="quarter" idx="18" hasCustomPrompt="1"/>
          </p:nvPr>
        </p:nvSpPr>
        <p:spPr>
          <a:xfrm>
            <a:off x="6502401" y="0"/>
            <a:ext cx="6927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253391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Blank">
    <p:bg>
      <p:bgPr>
        <a:solidFill>
          <a:srgbClr val="B31A4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D1FDFEF7-6A36-1248-8F7B-BD2E57893F48}"/>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Graphic 43">
            <a:extLst>
              <a:ext uri="{FF2B5EF4-FFF2-40B4-BE49-F238E27FC236}">
                <a16:creationId xmlns:a16="http://schemas.microsoft.com/office/drawing/2014/main" id="{D05B7ED5-2509-7D49-A676-7C1ABEA39845}"/>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cxnSp>
        <p:nvCxnSpPr>
          <p:cNvPr id="8" name="Straight Connector 7">
            <a:extLst>
              <a:ext uri="{FF2B5EF4-FFF2-40B4-BE49-F238E27FC236}">
                <a16:creationId xmlns:a16="http://schemas.microsoft.com/office/drawing/2014/main" id="{ACB2AA4B-0B2F-9A41-84D6-77D231A65B0F}"/>
              </a:ext>
            </a:extLst>
          </p:cNvPr>
          <p:cNvCxnSpPr>
            <a:cxnSpLocks/>
          </p:cNvCxnSpPr>
          <p:nvPr userDrawn="1"/>
        </p:nvCxnSpPr>
        <p:spPr>
          <a:xfrm>
            <a:off x="10173" y="1724085"/>
            <a:ext cx="6238227" cy="0"/>
          </a:xfrm>
          <a:prstGeom prst="line">
            <a:avLst/>
          </a:prstGeom>
          <a:ln w="12700">
            <a:solidFill>
              <a:srgbClr val="EFE8E1"/>
            </a:solidFill>
          </a:ln>
        </p:spPr>
        <p:style>
          <a:lnRef idx="1">
            <a:schemeClr val="accent1"/>
          </a:lnRef>
          <a:fillRef idx="0">
            <a:schemeClr val="accent1"/>
          </a:fillRef>
          <a:effectRef idx="0">
            <a:schemeClr val="accent1"/>
          </a:effectRef>
          <a:fontRef idx="minor">
            <a:schemeClr val="tx1"/>
          </a:fontRef>
        </p:style>
      </p:cxnSp>
      <p:sp>
        <p:nvSpPr>
          <p:cNvPr id="10" name="Graphic 43">
            <a:extLst>
              <a:ext uri="{FF2B5EF4-FFF2-40B4-BE49-F238E27FC236}">
                <a16:creationId xmlns:a16="http://schemas.microsoft.com/office/drawing/2014/main" id="{3D9982AE-F1EF-7B4E-9006-8A3E185634A6}"/>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D56D8F8E-5373-7842-8642-2658C1069BA4}"/>
              </a:ext>
            </a:extLst>
          </p:cNvPr>
          <p:cNvSpPr/>
          <p:nvPr userDrawn="1"/>
        </p:nvSpPr>
        <p:spPr>
          <a:xfrm>
            <a:off x="9683098" y="1141212"/>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4DB0F0DD-ECAE-5A41-B1BD-4B9303E390F8}"/>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4" name="Text Placeholder 22">
            <a:extLst>
              <a:ext uri="{FF2B5EF4-FFF2-40B4-BE49-F238E27FC236}">
                <a16:creationId xmlns:a16="http://schemas.microsoft.com/office/drawing/2014/main" id="{08FB3827-82B7-A143-ABC3-8F45363EEFDB}"/>
              </a:ext>
            </a:extLst>
          </p:cNvPr>
          <p:cNvSpPr>
            <a:spLocks noGrp="1"/>
          </p:cNvSpPr>
          <p:nvPr>
            <p:ph type="body" sz="quarter" idx="14" hasCustomPrompt="1"/>
          </p:nvPr>
        </p:nvSpPr>
        <p:spPr>
          <a:xfrm>
            <a:off x="1331205" y="2388093"/>
            <a:ext cx="5776605" cy="402891"/>
          </a:xfrm>
          <a:prstGeom prst="rect">
            <a:avLst/>
          </a:prstGeom>
        </p:spPr>
        <p:txBody>
          <a:bodyPr/>
          <a:lstStyle>
            <a:lvl1pPr marL="0" indent="0">
              <a:buNone/>
              <a:defRPr lang="fr-FR" sz="1800" b="1" kern="1200" dirty="0">
                <a:solidFill>
                  <a:srgbClr val="D91F42"/>
                </a:solidFill>
                <a:latin typeface="Calibri" panose="020F0502020204030204" pitchFamily="34" charset="0"/>
                <a:ea typeface="+mn-ea"/>
                <a:cs typeface="Calibri" panose="020F0502020204030204" pitchFamily="34" charset="0"/>
              </a:defRPr>
            </a:lvl1pPr>
          </a:lstStyle>
          <a:p>
            <a:pPr lvl="0"/>
            <a:r>
              <a:rPr lang="fr-FR"/>
              <a:t>Titre paragraphe</a:t>
            </a:r>
          </a:p>
        </p:txBody>
      </p:sp>
      <p:sp>
        <p:nvSpPr>
          <p:cNvPr id="27" name="Text Placeholder 25">
            <a:extLst>
              <a:ext uri="{FF2B5EF4-FFF2-40B4-BE49-F238E27FC236}">
                <a16:creationId xmlns:a16="http://schemas.microsoft.com/office/drawing/2014/main" id="{4621E6D0-E6BF-CC40-AC34-D9E83163ED06}"/>
              </a:ext>
            </a:extLst>
          </p:cNvPr>
          <p:cNvSpPr>
            <a:spLocks noGrp="1"/>
          </p:cNvSpPr>
          <p:nvPr>
            <p:ph type="body" sz="quarter" idx="15" hasCustomPrompt="1"/>
          </p:nvPr>
        </p:nvSpPr>
        <p:spPr>
          <a:xfrm>
            <a:off x="1313871" y="3115235"/>
            <a:ext cx="5793939" cy="3184651"/>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3" name="Picture Placeholder 32">
            <a:extLst>
              <a:ext uri="{FF2B5EF4-FFF2-40B4-BE49-F238E27FC236}">
                <a16:creationId xmlns:a16="http://schemas.microsoft.com/office/drawing/2014/main" id="{3EC3FDDC-08F1-CB4C-A7B2-D3CD45DE8A12}"/>
              </a:ext>
            </a:extLst>
          </p:cNvPr>
          <p:cNvSpPr>
            <a:spLocks noGrp="1"/>
          </p:cNvSpPr>
          <p:nvPr>
            <p:ph type="pic" sz="quarter" idx="16" hasCustomPrompt="1"/>
          </p:nvPr>
        </p:nvSpPr>
        <p:spPr>
          <a:xfrm>
            <a:off x="8051199" y="3572053"/>
            <a:ext cx="4976621" cy="3987622"/>
          </a:xfrm>
          <a:custGeom>
            <a:avLst/>
            <a:gdLst>
              <a:gd name="connsiteX0" fmla="*/ 3529540 w 4976621"/>
              <a:gd name="connsiteY0" fmla="*/ 0 h 3987622"/>
              <a:gd name="connsiteX1" fmla="*/ 4976621 w 4976621"/>
              <a:gd name="connsiteY1" fmla="*/ 0 h 3987622"/>
              <a:gd name="connsiteX2" fmla="*/ 3410834 w 4976621"/>
              <a:gd name="connsiteY2" fmla="*/ 3831738 h 3987622"/>
              <a:gd name="connsiteX3" fmla="*/ 3347141 w 4976621"/>
              <a:gd name="connsiteY3" fmla="*/ 3987622 h 3987622"/>
              <a:gd name="connsiteX4" fmla="*/ 0 w 4976621"/>
              <a:gd name="connsiteY4" fmla="*/ 3987622 h 3987622"/>
              <a:gd name="connsiteX5" fmla="*/ 8560 w 4976621"/>
              <a:gd name="connsiteY5" fmla="*/ 3966676 h 3987622"/>
              <a:gd name="connsiteX6" fmla="*/ 559736 w 4976621"/>
              <a:gd name="connsiteY6" fmla="*/ 2617695 h 3987622"/>
              <a:gd name="connsiteX7" fmla="*/ 3529540 w 4976621"/>
              <a:gd name="connsiteY7" fmla="*/ 0 h 398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621" h="3987622">
                <a:moveTo>
                  <a:pt x="3529540" y="0"/>
                </a:moveTo>
                <a:lnTo>
                  <a:pt x="4976621" y="0"/>
                </a:lnTo>
                <a:cubicBezTo>
                  <a:pt x="4976621" y="0"/>
                  <a:pt x="4013385" y="2357044"/>
                  <a:pt x="3410834" y="3831738"/>
                </a:cubicBezTo>
                <a:lnTo>
                  <a:pt x="3347141" y="3987622"/>
                </a:lnTo>
                <a:lnTo>
                  <a:pt x="0" y="3987622"/>
                </a:lnTo>
                <a:lnTo>
                  <a:pt x="8560" y="3966676"/>
                </a:lnTo>
                <a:cubicBezTo>
                  <a:pt x="293600" y="3269155"/>
                  <a:pt x="509825" y="2739978"/>
                  <a:pt x="559736" y="2617695"/>
                </a:cubicBezTo>
                <a:cubicBezTo>
                  <a:pt x="1005431" y="1528488"/>
                  <a:pt x="2031347" y="0"/>
                  <a:pt x="3529540"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photo</a:t>
            </a:r>
          </a:p>
        </p:txBody>
      </p:sp>
      <p:sp>
        <p:nvSpPr>
          <p:cNvPr id="19" name="Espace réservé du texte 13">
            <a:extLst>
              <a:ext uri="{FF2B5EF4-FFF2-40B4-BE49-F238E27FC236}">
                <a16:creationId xmlns:a16="http://schemas.microsoft.com/office/drawing/2014/main" id="{080A80D9-5AC0-4291-BDAC-A7B2795934CF}"/>
              </a:ext>
            </a:extLst>
          </p:cNvPr>
          <p:cNvSpPr>
            <a:spLocks noGrp="1"/>
          </p:cNvSpPr>
          <p:nvPr>
            <p:ph type="body" sz="quarter" idx="17" hasCustomPrompt="1"/>
          </p:nvPr>
        </p:nvSpPr>
        <p:spPr>
          <a:xfrm>
            <a:off x="1712832" y="1359825"/>
            <a:ext cx="4658471" cy="431800"/>
          </a:xfrm>
          <a:prstGeom prst="rect">
            <a:avLst/>
          </a:prstGeom>
        </p:spPr>
        <p:txBody>
          <a:bodyPr/>
          <a:lstStyle>
            <a:lvl1pPr marL="0" indent="0">
              <a:buNone/>
              <a:defRPr sz="2400" b="1">
                <a:solidFill>
                  <a:srgbClr val="EFE8E1"/>
                </a:solidFill>
              </a:defRPr>
            </a:lvl1pPr>
          </a:lstStyle>
          <a:p>
            <a:pPr lvl="0"/>
            <a:r>
              <a:rPr lang="fr-FR"/>
              <a:t>CLIQUER POUR AJOUTER UN TITRE </a:t>
            </a:r>
          </a:p>
        </p:txBody>
      </p:sp>
      <p:sp>
        <p:nvSpPr>
          <p:cNvPr id="16" name="Espace réservé du texte 8">
            <a:extLst>
              <a:ext uri="{FF2B5EF4-FFF2-40B4-BE49-F238E27FC236}">
                <a16:creationId xmlns:a16="http://schemas.microsoft.com/office/drawing/2014/main" id="{245C145C-6730-40B5-B397-E34793850562}"/>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879404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lank">
    <p:bg>
      <p:bgPr>
        <a:solidFill>
          <a:srgbClr val="2F3F8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D1FDFEF7-6A36-1248-8F7B-BD2E57893F48}"/>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Graphic 43">
            <a:extLst>
              <a:ext uri="{FF2B5EF4-FFF2-40B4-BE49-F238E27FC236}">
                <a16:creationId xmlns:a16="http://schemas.microsoft.com/office/drawing/2014/main" id="{D05B7ED5-2509-7D49-A676-7C1ABEA39845}"/>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cxnSp>
        <p:nvCxnSpPr>
          <p:cNvPr id="8" name="Straight Connector 7">
            <a:extLst>
              <a:ext uri="{FF2B5EF4-FFF2-40B4-BE49-F238E27FC236}">
                <a16:creationId xmlns:a16="http://schemas.microsoft.com/office/drawing/2014/main" id="{ACB2AA4B-0B2F-9A41-84D6-77D231A65B0F}"/>
              </a:ext>
            </a:extLst>
          </p:cNvPr>
          <p:cNvCxnSpPr>
            <a:cxnSpLocks/>
          </p:cNvCxnSpPr>
          <p:nvPr userDrawn="1"/>
        </p:nvCxnSpPr>
        <p:spPr>
          <a:xfrm>
            <a:off x="10173" y="1724085"/>
            <a:ext cx="6238227" cy="0"/>
          </a:xfrm>
          <a:prstGeom prst="line">
            <a:avLst/>
          </a:prstGeom>
          <a:ln w="12700">
            <a:solidFill>
              <a:srgbClr val="EFE8E1"/>
            </a:solidFill>
          </a:ln>
        </p:spPr>
        <p:style>
          <a:lnRef idx="1">
            <a:schemeClr val="accent1"/>
          </a:lnRef>
          <a:fillRef idx="0">
            <a:schemeClr val="accent1"/>
          </a:fillRef>
          <a:effectRef idx="0">
            <a:schemeClr val="accent1"/>
          </a:effectRef>
          <a:fontRef idx="minor">
            <a:schemeClr val="tx1"/>
          </a:fontRef>
        </p:style>
      </p:cxnSp>
      <p:sp>
        <p:nvSpPr>
          <p:cNvPr id="10" name="Graphic 43">
            <a:extLst>
              <a:ext uri="{FF2B5EF4-FFF2-40B4-BE49-F238E27FC236}">
                <a16:creationId xmlns:a16="http://schemas.microsoft.com/office/drawing/2014/main" id="{3D9982AE-F1EF-7B4E-9006-8A3E185634A6}"/>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D56D8F8E-5373-7842-8642-2658C1069BA4}"/>
              </a:ext>
            </a:extLst>
          </p:cNvPr>
          <p:cNvSpPr/>
          <p:nvPr userDrawn="1"/>
        </p:nvSpPr>
        <p:spPr>
          <a:xfrm>
            <a:off x="9683098" y="1141212"/>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4DB0F0DD-ECAE-5A41-B1BD-4B9303E390F8}"/>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4" name="Text Placeholder 22">
            <a:extLst>
              <a:ext uri="{FF2B5EF4-FFF2-40B4-BE49-F238E27FC236}">
                <a16:creationId xmlns:a16="http://schemas.microsoft.com/office/drawing/2014/main" id="{08FB3827-82B7-A143-ABC3-8F45363EEFDB}"/>
              </a:ext>
            </a:extLst>
          </p:cNvPr>
          <p:cNvSpPr>
            <a:spLocks noGrp="1"/>
          </p:cNvSpPr>
          <p:nvPr>
            <p:ph type="body" sz="quarter" idx="14" hasCustomPrompt="1"/>
          </p:nvPr>
        </p:nvSpPr>
        <p:spPr>
          <a:xfrm>
            <a:off x="1331205" y="2388093"/>
            <a:ext cx="5776605" cy="402891"/>
          </a:xfrm>
          <a:prstGeom prst="rect">
            <a:avLst/>
          </a:prstGeom>
        </p:spPr>
        <p:txBody>
          <a:bodyPr/>
          <a:lstStyle>
            <a:lvl1pPr marL="0" indent="0">
              <a:buNone/>
              <a:defRPr lang="fr-FR" sz="1800" b="1" kern="1200" dirty="0">
                <a:solidFill>
                  <a:srgbClr val="2F3F84"/>
                </a:solidFill>
                <a:latin typeface="Calibri" panose="020F0502020204030204" pitchFamily="34" charset="0"/>
                <a:ea typeface="+mn-ea"/>
                <a:cs typeface="Calibri" panose="020F0502020204030204" pitchFamily="34" charset="0"/>
              </a:defRPr>
            </a:lvl1pPr>
          </a:lstStyle>
          <a:p>
            <a:pPr lvl="0"/>
            <a:r>
              <a:rPr lang="fr-FR"/>
              <a:t>Titre paragraphe</a:t>
            </a:r>
          </a:p>
        </p:txBody>
      </p:sp>
      <p:sp>
        <p:nvSpPr>
          <p:cNvPr id="27" name="Text Placeholder 25">
            <a:extLst>
              <a:ext uri="{FF2B5EF4-FFF2-40B4-BE49-F238E27FC236}">
                <a16:creationId xmlns:a16="http://schemas.microsoft.com/office/drawing/2014/main" id="{4621E6D0-E6BF-CC40-AC34-D9E83163ED06}"/>
              </a:ext>
            </a:extLst>
          </p:cNvPr>
          <p:cNvSpPr>
            <a:spLocks noGrp="1"/>
          </p:cNvSpPr>
          <p:nvPr>
            <p:ph type="body" sz="quarter" idx="15" hasCustomPrompt="1"/>
          </p:nvPr>
        </p:nvSpPr>
        <p:spPr>
          <a:xfrm>
            <a:off x="1313871" y="3115235"/>
            <a:ext cx="5793939" cy="3184651"/>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3" name="Picture Placeholder 32">
            <a:extLst>
              <a:ext uri="{FF2B5EF4-FFF2-40B4-BE49-F238E27FC236}">
                <a16:creationId xmlns:a16="http://schemas.microsoft.com/office/drawing/2014/main" id="{3EC3FDDC-08F1-CB4C-A7B2-D3CD45DE8A12}"/>
              </a:ext>
            </a:extLst>
          </p:cNvPr>
          <p:cNvSpPr>
            <a:spLocks noGrp="1"/>
          </p:cNvSpPr>
          <p:nvPr>
            <p:ph type="pic" sz="quarter" idx="16" hasCustomPrompt="1"/>
          </p:nvPr>
        </p:nvSpPr>
        <p:spPr>
          <a:xfrm>
            <a:off x="8051199" y="3572053"/>
            <a:ext cx="4976621" cy="3987622"/>
          </a:xfrm>
          <a:custGeom>
            <a:avLst/>
            <a:gdLst>
              <a:gd name="connsiteX0" fmla="*/ 3529540 w 4976621"/>
              <a:gd name="connsiteY0" fmla="*/ 0 h 3987622"/>
              <a:gd name="connsiteX1" fmla="*/ 4976621 w 4976621"/>
              <a:gd name="connsiteY1" fmla="*/ 0 h 3987622"/>
              <a:gd name="connsiteX2" fmla="*/ 3410834 w 4976621"/>
              <a:gd name="connsiteY2" fmla="*/ 3831738 h 3987622"/>
              <a:gd name="connsiteX3" fmla="*/ 3347141 w 4976621"/>
              <a:gd name="connsiteY3" fmla="*/ 3987622 h 3987622"/>
              <a:gd name="connsiteX4" fmla="*/ 0 w 4976621"/>
              <a:gd name="connsiteY4" fmla="*/ 3987622 h 3987622"/>
              <a:gd name="connsiteX5" fmla="*/ 8560 w 4976621"/>
              <a:gd name="connsiteY5" fmla="*/ 3966676 h 3987622"/>
              <a:gd name="connsiteX6" fmla="*/ 559736 w 4976621"/>
              <a:gd name="connsiteY6" fmla="*/ 2617695 h 3987622"/>
              <a:gd name="connsiteX7" fmla="*/ 3529540 w 4976621"/>
              <a:gd name="connsiteY7" fmla="*/ 0 h 398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621" h="3987622">
                <a:moveTo>
                  <a:pt x="3529540" y="0"/>
                </a:moveTo>
                <a:lnTo>
                  <a:pt x="4976621" y="0"/>
                </a:lnTo>
                <a:cubicBezTo>
                  <a:pt x="4976621" y="0"/>
                  <a:pt x="4013385" y="2357044"/>
                  <a:pt x="3410834" y="3831738"/>
                </a:cubicBezTo>
                <a:lnTo>
                  <a:pt x="3347141" y="3987622"/>
                </a:lnTo>
                <a:lnTo>
                  <a:pt x="0" y="3987622"/>
                </a:lnTo>
                <a:lnTo>
                  <a:pt x="8560" y="3966676"/>
                </a:lnTo>
                <a:cubicBezTo>
                  <a:pt x="293600" y="3269155"/>
                  <a:pt x="509825" y="2739978"/>
                  <a:pt x="559736" y="2617695"/>
                </a:cubicBezTo>
                <a:cubicBezTo>
                  <a:pt x="1005431" y="1528488"/>
                  <a:pt x="2031347" y="0"/>
                  <a:pt x="3529540"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photo</a:t>
            </a:r>
          </a:p>
        </p:txBody>
      </p:sp>
      <p:sp>
        <p:nvSpPr>
          <p:cNvPr id="17" name="Espace réservé du texte 13">
            <a:extLst>
              <a:ext uri="{FF2B5EF4-FFF2-40B4-BE49-F238E27FC236}">
                <a16:creationId xmlns:a16="http://schemas.microsoft.com/office/drawing/2014/main" id="{6602426B-D4A2-4106-B2D3-5A311D549487}"/>
              </a:ext>
            </a:extLst>
          </p:cNvPr>
          <p:cNvSpPr>
            <a:spLocks noGrp="1"/>
          </p:cNvSpPr>
          <p:nvPr>
            <p:ph type="body" sz="quarter" idx="17" hasCustomPrompt="1"/>
          </p:nvPr>
        </p:nvSpPr>
        <p:spPr>
          <a:xfrm>
            <a:off x="1712832" y="1359825"/>
            <a:ext cx="4658471" cy="431800"/>
          </a:xfrm>
          <a:prstGeom prst="rect">
            <a:avLst/>
          </a:prstGeom>
        </p:spPr>
        <p:txBody>
          <a:bodyPr/>
          <a:lstStyle>
            <a:lvl1pPr marL="0" indent="0">
              <a:buNone/>
              <a:defRPr sz="2400" b="1">
                <a:solidFill>
                  <a:srgbClr val="EFE8E1"/>
                </a:solidFill>
              </a:defRPr>
            </a:lvl1pPr>
          </a:lstStyle>
          <a:p>
            <a:pPr lvl="0"/>
            <a:r>
              <a:rPr lang="fr-FR"/>
              <a:t>CLIQUER POUR AJOUTER UN TITRE </a:t>
            </a:r>
          </a:p>
        </p:txBody>
      </p:sp>
      <p:sp>
        <p:nvSpPr>
          <p:cNvPr id="16" name="Espace réservé du texte 8">
            <a:extLst>
              <a:ext uri="{FF2B5EF4-FFF2-40B4-BE49-F238E27FC236}">
                <a16:creationId xmlns:a16="http://schemas.microsoft.com/office/drawing/2014/main" id="{7804C924-9BCE-491F-A136-EBA7234ABD45}"/>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1583027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Blank">
    <p:bg>
      <p:bgPr>
        <a:solidFill>
          <a:srgbClr val="E2B22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D1FDFEF7-6A36-1248-8F7B-BD2E57893F48}"/>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Graphic 43">
            <a:extLst>
              <a:ext uri="{FF2B5EF4-FFF2-40B4-BE49-F238E27FC236}">
                <a16:creationId xmlns:a16="http://schemas.microsoft.com/office/drawing/2014/main" id="{D05B7ED5-2509-7D49-A676-7C1ABEA39845}"/>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cxnSp>
        <p:nvCxnSpPr>
          <p:cNvPr id="8" name="Straight Connector 7">
            <a:extLst>
              <a:ext uri="{FF2B5EF4-FFF2-40B4-BE49-F238E27FC236}">
                <a16:creationId xmlns:a16="http://schemas.microsoft.com/office/drawing/2014/main" id="{ACB2AA4B-0B2F-9A41-84D6-77D231A65B0F}"/>
              </a:ext>
            </a:extLst>
          </p:cNvPr>
          <p:cNvCxnSpPr>
            <a:cxnSpLocks/>
          </p:cNvCxnSpPr>
          <p:nvPr userDrawn="1"/>
        </p:nvCxnSpPr>
        <p:spPr>
          <a:xfrm>
            <a:off x="10173" y="1724085"/>
            <a:ext cx="6238227" cy="0"/>
          </a:xfrm>
          <a:prstGeom prst="line">
            <a:avLst/>
          </a:prstGeom>
          <a:ln w="12700">
            <a:solidFill>
              <a:srgbClr val="EFE8E1"/>
            </a:solidFill>
          </a:ln>
        </p:spPr>
        <p:style>
          <a:lnRef idx="1">
            <a:schemeClr val="accent1"/>
          </a:lnRef>
          <a:fillRef idx="0">
            <a:schemeClr val="accent1"/>
          </a:fillRef>
          <a:effectRef idx="0">
            <a:schemeClr val="accent1"/>
          </a:effectRef>
          <a:fontRef idx="minor">
            <a:schemeClr val="tx1"/>
          </a:fontRef>
        </p:style>
      </p:cxnSp>
      <p:sp>
        <p:nvSpPr>
          <p:cNvPr id="10" name="Graphic 43">
            <a:extLst>
              <a:ext uri="{FF2B5EF4-FFF2-40B4-BE49-F238E27FC236}">
                <a16:creationId xmlns:a16="http://schemas.microsoft.com/office/drawing/2014/main" id="{3D9982AE-F1EF-7B4E-9006-8A3E185634A6}"/>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D56D8F8E-5373-7842-8642-2658C1069BA4}"/>
              </a:ext>
            </a:extLst>
          </p:cNvPr>
          <p:cNvSpPr/>
          <p:nvPr userDrawn="1"/>
        </p:nvSpPr>
        <p:spPr>
          <a:xfrm>
            <a:off x="9683098" y="1141212"/>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4DB0F0DD-ECAE-5A41-B1BD-4B9303E390F8}"/>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4" name="Text Placeholder 22">
            <a:extLst>
              <a:ext uri="{FF2B5EF4-FFF2-40B4-BE49-F238E27FC236}">
                <a16:creationId xmlns:a16="http://schemas.microsoft.com/office/drawing/2014/main" id="{08FB3827-82B7-A143-ABC3-8F45363EEFDB}"/>
              </a:ext>
            </a:extLst>
          </p:cNvPr>
          <p:cNvSpPr>
            <a:spLocks noGrp="1"/>
          </p:cNvSpPr>
          <p:nvPr>
            <p:ph type="body" sz="quarter" idx="14" hasCustomPrompt="1"/>
          </p:nvPr>
        </p:nvSpPr>
        <p:spPr>
          <a:xfrm>
            <a:off x="1331205" y="2388093"/>
            <a:ext cx="5776605" cy="402891"/>
          </a:xfrm>
          <a:prstGeom prst="rect">
            <a:avLst/>
          </a:prstGeom>
        </p:spPr>
        <p:txBody>
          <a:bodyPr/>
          <a:lstStyle>
            <a:lvl1pPr marL="0" indent="0">
              <a:buNone/>
              <a:defRPr lang="fr-FR" sz="1800" b="1" kern="1200" dirty="0">
                <a:solidFill>
                  <a:srgbClr val="E2B224"/>
                </a:solidFill>
                <a:latin typeface="Calibri" panose="020F0502020204030204" pitchFamily="34" charset="0"/>
                <a:ea typeface="+mn-ea"/>
                <a:cs typeface="Calibri" panose="020F0502020204030204" pitchFamily="34" charset="0"/>
              </a:defRPr>
            </a:lvl1pPr>
          </a:lstStyle>
          <a:p>
            <a:pPr lvl="0"/>
            <a:r>
              <a:rPr lang="fr-FR"/>
              <a:t>Titre paragraphe</a:t>
            </a:r>
          </a:p>
        </p:txBody>
      </p:sp>
      <p:sp>
        <p:nvSpPr>
          <p:cNvPr id="27" name="Text Placeholder 25">
            <a:extLst>
              <a:ext uri="{FF2B5EF4-FFF2-40B4-BE49-F238E27FC236}">
                <a16:creationId xmlns:a16="http://schemas.microsoft.com/office/drawing/2014/main" id="{4621E6D0-E6BF-CC40-AC34-D9E83163ED06}"/>
              </a:ext>
            </a:extLst>
          </p:cNvPr>
          <p:cNvSpPr>
            <a:spLocks noGrp="1"/>
          </p:cNvSpPr>
          <p:nvPr>
            <p:ph type="body" sz="quarter" idx="15" hasCustomPrompt="1"/>
          </p:nvPr>
        </p:nvSpPr>
        <p:spPr>
          <a:xfrm>
            <a:off x="1313871" y="3115235"/>
            <a:ext cx="5793939" cy="3184651"/>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3" name="Picture Placeholder 32">
            <a:extLst>
              <a:ext uri="{FF2B5EF4-FFF2-40B4-BE49-F238E27FC236}">
                <a16:creationId xmlns:a16="http://schemas.microsoft.com/office/drawing/2014/main" id="{3EC3FDDC-08F1-CB4C-A7B2-D3CD45DE8A12}"/>
              </a:ext>
            </a:extLst>
          </p:cNvPr>
          <p:cNvSpPr>
            <a:spLocks noGrp="1"/>
          </p:cNvSpPr>
          <p:nvPr>
            <p:ph type="pic" sz="quarter" idx="16" hasCustomPrompt="1"/>
          </p:nvPr>
        </p:nvSpPr>
        <p:spPr>
          <a:xfrm>
            <a:off x="8051199" y="3572053"/>
            <a:ext cx="4976621" cy="3987622"/>
          </a:xfrm>
          <a:custGeom>
            <a:avLst/>
            <a:gdLst>
              <a:gd name="connsiteX0" fmla="*/ 3529540 w 4976621"/>
              <a:gd name="connsiteY0" fmla="*/ 0 h 3987622"/>
              <a:gd name="connsiteX1" fmla="*/ 4976621 w 4976621"/>
              <a:gd name="connsiteY1" fmla="*/ 0 h 3987622"/>
              <a:gd name="connsiteX2" fmla="*/ 3410834 w 4976621"/>
              <a:gd name="connsiteY2" fmla="*/ 3831738 h 3987622"/>
              <a:gd name="connsiteX3" fmla="*/ 3347141 w 4976621"/>
              <a:gd name="connsiteY3" fmla="*/ 3987622 h 3987622"/>
              <a:gd name="connsiteX4" fmla="*/ 0 w 4976621"/>
              <a:gd name="connsiteY4" fmla="*/ 3987622 h 3987622"/>
              <a:gd name="connsiteX5" fmla="*/ 8560 w 4976621"/>
              <a:gd name="connsiteY5" fmla="*/ 3966676 h 3987622"/>
              <a:gd name="connsiteX6" fmla="*/ 559736 w 4976621"/>
              <a:gd name="connsiteY6" fmla="*/ 2617695 h 3987622"/>
              <a:gd name="connsiteX7" fmla="*/ 3529540 w 4976621"/>
              <a:gd name="connsiteY7" fmla="*/ 0 h 398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621" h="3987622">
                <a:moveTo>
                  <a:pt x="3529540" y="0"/>
                </a:moveTo>
                <a:lnTo>
                  <a:pt x="4976621" y="0"/>
                </a:lnTo>
                <a:cubicBezTo>
                  <a:pt x="4976621" y="0"/>
                  <a:pt x="4013385" y="2357044"/>
                  <a:pt x="3410834" y="3831738"/>
                </a:cubicBezTo>
                <a:lnTo>
                  <a:pt x="3347141" y="3987622"/>
                </a:lnTo>
                <a:lnTo>
                  <a:pt x="0" y="3987622"/>
                </a:lnTo>
                <a:lnTo>
                  <a:pt x="8560" y="3966676"/>
                </a:lnTo>
                <a:cubicBezTo>
                  <a:pt x="293600" y="3269155"/>
                  <a:pt x="509825" y="2739978"/>
                  <a:pt x="559736" y="2617695"/>
                </a:cubicBezTo>
                <a:cubicBezTo>
                  <a:pt x="1005431" y="1528488"/>
                  <a:pt x="2031347" y="0"/>
                  <a:pt x="3529540"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photo</a:t>
            </a:r>
          </a:p>
        </p:txBody>
      </p:sp>
      <p:sp>
        <p:nvSpPr>
          <p:cNvPr id="17" name="Espace réservé du texte 13">
            <a:extLst>
              <a:ext uri="{FF2B5EF4-FFF2-40B4-BE49-F238E27FC236}">
                <a16:creationId xmlns:a16="http://schemas.microsoft.com/office/drawing/2014/main" id="{214A41AC-5180-4332-9A29-9C421CF81CF0}"/>
              </a:ext>
            </a:extLst>
          </p:cNvPr>
          <p:cNvSpPr>
            <a:spLocks noGrp="1"/>
          </p:cNvSpPr>
          <p:nvPr>
            <p:ph type="body" sz="quarter" idx="17" hasCustomPrompt="1"/>
          </p:nvPr>
        </p:nvSpPr>
        <p:spPr>
          <a:xfrm>
            <a:off x="1712832" y="1359825"/>
            <a:ext cx="4658471" cy="431800"/>
          </a:xfrm>
          <a:prstGeom prst="rect">
            <a:avLst/>
          </a:prstGeom>
        </p:spPr>
        <p:txBody>
          <a:bodyPr/>
          <a:lstStyle>
            <a:lvl1pPr marL="0" indent="0">
              <a:buNone/>
              <a:defRPr sz="2400" b="1">
                <a:solidFill>
                  <a:srgbClr val="EFE8E1"/>
                </a:solidFill>
              </a:defRPr>
            </a:lvl1pPr>
          </a:lstStyle>
          <a:p>
            <a:pPr lvl="0"/>
            <a:r>
              <a:rPr lang="fr-FR"/>
              <a:t>CLIQUER POUR AJOUTER UN TITRE </a:t>
            </a:r>
          </a:p>
        </p:txBody>
      </p:sp>
      <p:sp>
        <p:nvSpPr>
          <p:cNvPr id="16" name="Espace réservé du texte 8">
            <a:extLst>
              <a:ext uri="{FF2B5EF4-FFF2-40B4-BE49-F238E27FC236}">
                <a16:creationId xmlns:a16="http://schemas.microsoft.com/office/drawing/2014/main" id="{4CAF2648-858E-4CE1-8FE0-CD0C133DDCCF}"/>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40205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24556" y="7006699"/>
            <a:ext cx="3023949" cy="402483"/>
          </a:xfrm>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a:xfrm>
            <a:off x="763189" y="7104359"/>
            <a:ext cx="3023949" cy="402483"/>
          </a:xfrm>
        </p:spPr>
        <p:txBody>
          <a:bodyPr/>
          <a:lstStyle>
            <a:lvl1pPr algn="l">
              <a:defRPr/>
            </a:lvl1pPr>
          </a:lstStyle>
          <a:p>
            <a:fld id="{74DA0597-0A8D-7A49-A43B-C4AEA41DCCE0}" type="slidenum">
              <a:rPr lang="de-DE" smtClean="0"/>
              <a:pPr/>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Tree>
    <p:extLst>
      <p:ext uri="{BB962C8B-B14F-4D97-AF65-F5344CB8AC3E}">
        <p14:creationId xmlns:p14="http://schemas.microsoft.com/office/powerpoint/2010/main" val="1259207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Blank">
    <p:bg>
      <p:bgPr>
        <a:solidFill>
          <a:srgbClr val="DB6426"/>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nvGrpSpPr>
          <p:cNvPr id="18" name="Group 17">
            <a:extLst>
              <a:ext uri="{FF2B5EF4-FFF2-40B4-BE49-F238E27FC236}">
                <a16:creationId xmlns:a16="http://schemas.microsoft.com/office/drawing/2014/main" id="{95A53619-5ABC-1D47-82CC-33C09F78B65C}"/>
              </a:ext>
            </a:extLst>
          </p:cNvPr>
          <p:cNvGrpSpPr/>
          <p:nvPr userDrawn="1"/>
        </p:nvGrpSpPr>
        <p:grpSpPr>
          <a:xfrm>
            <a:off x="331005" y="1235072"/>
            <a:ext cx="742644" cy="1185629"/>
            <a:chOff x="547475" y="1213257"/>
            <a:chExt cx="742644" cy="1185629"/>
          </a:xfrm>
        </p:grpSpPr>
        <p:sp>
          <p:nvSpPr>
            <p:cNvPr id="19" name="Graphic 43">
              <a:extLst>
                <a:ext uri="{FF2B5EF4-FFF2-40B4-BE49-F238E27FC236}">
                  <a16:creationId xmlns:a16="http://schemas.microsoft.com/office/drawing/2014/main" id="{3EC89457-4E11-BE43-91C3-9552034586B5}"/>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B50D3039-D9F0-F24B-89DF-FC60B50C6A05}"/>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1" name="Group 20">
            <a:extLst>
              <a:ext uri="{FF2B5EF4-FFF2-40B4-BE49-F238E27FC236}">
                <a16:creationId xmlns:a16="http://schemas.microsoft.com/office/drawing/2014/main" id="{E161AB9B-5A98-AC4E-8445-EE738A591626}"/>
              </a:ext>
            </a:extLst>
          </p:cNvPr>
          <p:cNvGrpSpPr/>
          <p:nvPr userDrawn="1"/>
        </p:nvGrpSpPr>
        <p:grpSpPr>
          <a:xfrm>
            <a:off x="4516769" y="1296150"/>
            <a:ext cx="742644" cy="1185629"/>
            <a:chOff x="4593188" y="1249052"/>
            <a:chExt cx="742644" cy="1185629"/>
          </a:xfrm>
        </p:grpSpPr>
        <p:sp>
          <p:nvSpPr>
            <p:cNvPr id="22" name="Graphic 43">
              <a:extLst>
                <a:ext uri="{FF2B5EF4-FFF2-40B4-BE49-F238E27FC236}">
                  <a16:creationId xmlns:a16="http://schemas.microsoft.com/office/drawing/2014/main" id="{C7CA2A3B-5D7A-E04E-8BEC-0170842BD277}"/>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178E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77D41A0F-C677-FD4E-B56D-CF90BDDCB038}"/>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23">
            <a:extLst>
              <a:ext uri="{FF2B5EF4-FFF2-40B4-BE49-F238E27FC236}">
                <a16:creationId xmlns:a16="http://schemas.microsoft.com/office/drawing/2014/main" id="{97A3A5EA-EB00-3A42-B55E-89141A55CC94}"/>
              </a:ext>
            </a:extLst>
          </p:cNvPr>
          <p:cNvGrpSpPr/>
          <p:nvPr userDrawn="1"/>
        </p:nvGrpSpPr>
        <p:grpSpPr>
          <a:xfrm>
            <a:off x="8767809" y="1315640"/>
            <a:ext cx="742644" cy="1185629"/>
            <a:chOff x="8641176" y="982789"/>
            <a:chExt cx="742644" cy="1185629"/>
          </a:xfrm>
        </p:grpSpPr>
        <p:sp>
          <p:nvSpPr>
            <p:cNvPr id="25" name="Graphic 43">
              <a:extLst>
                <a:ext uri="{FF2B5EF4-FFF2-40B4-BE49-F238E27FC236}">
                  <a16:creationId xmlns:a16="http://schemas.microsoft.com/office/drawing/2014/main" id="{89F3DC2D-BCC6-2244-A67E-9436C56FB985}"/>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8DFC4A73-EB65-814C-BC83-F1EFDC50FA12}"/>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100478"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70821" y="1226968"/>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622310"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233849"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76665"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91033"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grpSp>
        <p:nvGrpSpPr>
          <p:cNvPr id="46" name="Group 17">
            <a:extLst>
              <a:ext uri="{FF2B5EF4-FFF2-40B4-BE49-F238E27FC236}">
                <a16:creationId xmlns:a16="http://schemas.microsoft.com/office/drawing/2014/main" id="{ADF42E01-4E58-4C90-8504-11F21B944BF3}"/>
              </a:ext>
            </a:extLst>
          </p:cNvPr>
          <p:cNvGrpSpPr/>
          <p:nvPr userDrawn="1"/>
        </p:nvGrpSpPr>
        <p:grpSpPr>
          <a:xfrm>
            <a:off x="248389" y="4413183"/>
            <a:ext cx="742644" cy="1185629"/>
            <a:chOff x="547475" y="1213257"/>
            <a:chExt cx="742644" cy="1185629"/>
          </a:xfrm>
        </p:grpSpPr>
        <p:sp>
          <p:nvSpPr>
            <p:cNvPr id="47" name="Graphic 43">
              <a:extLst>
                <a:ext uri="{FF2B5EF4-FFF2-40B4-BE49-F238E27FC236}">
                  <a16:creationId xmlns:a16="http://schemas.microsoft.com/office/drawing/2014/main" id="{979870C5-48BC-43A2-BB8A-C62C152FD892}"/>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48" name="Graphic 43">
              <a:extLst>
                <a:ext uri="{FF2B5EF4-FFF2-40B4-BE49-F238E27FC236}">
                  <a16:creationId xmlns:a16="http://schemas.microsoft.com/office/drawing/2014/main" id="{C62C7174-26A2-49BF-9DF1-217FF3926598}"/>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49" name="Group 20">
            <a:extLst>
              <a:ext uri="{FF2B5EF4-FFF2-40B4-BE49-F238E27FC236}">
                <a16:creationId xmlns:a16="http://schemas.microsoft.com/office/drawing/2014/main" id="{4B65008A-4217-4E89-9A3E-2C948CD543BD}"/>
              </a:ext>
            </a:extLst>
          </p:cNvPr>
          <p:cNvGrpSpPr/>
          <p:nvPr userDrawn="1"/>
        </p:nvGrpSpPr>
        <p:grpSpPr>
          <a:xfrm>
            <a:off x="4491205" y="4413183"/>
            <a:ext cx="742644" cy="1185629"/>
            <a:chOff x="4593188" y="1249052"/>
            <a:chExt cx="742644" cy="1185629"/>
          </a:xfrm>
        </p:grpSpPr>
        <p:sp>
          <p:nvSpPr>
            <p:cNvPr id="50" name="Graphic 43">
              <a:extLst>
                <a:ext uri="{FF2B5EF4-FFF2-40B4-BE49-F238E27FC236}">
                  <a16:creationId xmlns:a16="http://schemas.microsoft.com/office/drawing/2014/main" id="{72BE1292-480D-4EB3-847C-01E323825C9B}"/>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178E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solidFill>
                  <a:srgbClr val="178ED3"/>
                </a:solidFill>
              </a:endParaRPr>
            </a:p>
          </p:txBody>
        </p:sp>
        <p:sp>
          <p:nvSpPr>
            <p:cNvPr id="51" name="Graphic 43">
              <a:extLst>
                <a:ext uri="{FF2B5EF4-FFF2-40B4-BE49-F238E27FC236}">
                  <a16:creationId xmlns:a16="http://schemas.microsoft.com/office/drawing/2014/main" id="{43405180-0B81-44A3-B50C-6C6F7FF34274}"/>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52" name="Group 23">
            <a:extLst>
              <a:ext uri="{FF2B5EF4-FFF2-40B4-BE49-F238E27FC236}">
                <a16:creationId xmlns:a16="http://schemas.microsoft.com/office/drawing/2014/main" id="{5434B581-89C1-43BF-B396-CF7BF3E776E4}"/>
              </a:ext>
            </a:extLst>
          </p:cNvPr>
          <p:cNvGrpSpPr/>
          <p:nvPr userDrawn="1"/>
        </p:nvGrpSpPr>
        <p:grpSpPr>
          <a:xfrm>
            <a:off x="8749234" y="4395808"/>
            <a:ext cx="742644" cy="1185629"/>
            <a:chOff x="8641176" y="982789"/>
            <a:chExt cx="742644" cy="1185629"/>
          </a:xfrm>
        </p:grpSpPr>
        <p:sp>
          <p:nvSpPr>
            <p:cNvPr id="53" name="Graphic 43">
              <a:extLst>
                <a:ext uri="{FF2B5EF4-FFF2-40B4-BE49-F238E27FC236}">
                  <a16:creationId xmlns:a16="http://schemas.microsoft.com/office/drawing/2014/main" id="{EA17E61D-2884-44A5-B50E-8F984A1B07F2}"/>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4" name="Graphic 43">
              <a:extLst>
                <a:ext uri="{FF2B5EF4-FFF2-40B4-BE49-F238E27FC236}">
                  <a16:creationId xmlns:a16="http://schemas.microsoft.com/office/drawing/2014/main" id="{7125FC86-7EBF-40C0-95E5-2B993C68ED60}"/>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87028" y="4344295"/>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20501" y="4323472"/>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55358" y="432347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1" name="Espace réservé du texte 8">
            <a:extLst>
              <a:ext uri="{FF2B5EF4-FFF2-40B4-BE49-F238E27FC236}">
                <a16:creationId xmlns:a16="http://schemas.microsoft.com/office/drawing/2014/main" id="{C93D1D61-7CF7-42ED-8B48-F79F55D7E3C5}"/>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4008542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Blank">
    <p:bg>
      <p:bgPr>
        <a:solidFill>
          <a:srgbClr val="0C859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100478"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70821" y="1226968"/>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622310"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233849"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76665"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91033"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87028" y="4344295"/>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20501" y="4323472"/>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55358" y="432347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26" name="Espace réservé du texte 8">
            <a:extLst>
              <a:ext uri="{FF2B5EF4-FFF2-40B4-BE49-F238E27FC236}">
                <a16:creationId xmlns:a16="http://schemas.microsoft.com/office/drawing/2014/main" id="{DE27C6F8-3CAD-4768-8588-7BA365269F0A}"/>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026742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Blank">
    <p:bg>
      <p:bgPr>
        <a:solidFill>
          <a:srgbClr val="B31A45"/>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100478"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70821" y="1226968"/>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622310"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233849"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76665"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91033"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87028" y="4344295"/>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20501" y="4323472"/>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55358" y="432347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26" name="Espace réservé du texte 8">
            <a:extLst>
              <a:ext uri="{FF2B5EF4-FFF2-40B4-BE49-F238E27FC236}">
                <a16:creationId xmlns:a16="http://schemas.microsoft.com/office/drawing/2014/main" id="{6B75B8D0-F991-4224-BE98-5402EAB4F365}"/>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6513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Blank">
    <p:bg>
      <p:bgPr>
        <a:solidFill>
          <a:srgbClr val="E2B22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100478"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70821" y="1226968"/>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622310"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233849"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76665"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91033"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87028" y="4344295"/>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20501" y="4323472"/>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55358" y="432347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26" name="Espace réservé du texte 8">
            <a:extLst>
              <a:ext uri="{FF2B5EF4-FFF2-40B4-BE49-F238E27FC236}">
                <a16:creationId xmlns:a16="http://schemas.microsoft.com/office/drawing/2014/main" id="{8A06D672-9AE4-436E-B937-36C4D0497469}"/>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47794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6" name="Graphic 43">
            <a:extLst>
              <a:ext uri="{FF2B5EF4-FFF2-40B4-BE49-F238E27FC236}">
                <a16:creationId xmlns:a16="http://schemas.microsoft.com/office/drawing/2014/main" id="{EBA9DF61-7751-40F6-89C1-CDBE57FCCA7F}"/>
              </a:ext>
            </a:extLst>
          </p:cNvPr>
          <p:cNvSpPr/>
          <p:nvPr userDrawn="1"/>
        </p:nvSpPr>
        <p:spPr>
          <a:xfrm>
            <a:off x="-1363565" y="830226"/>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0C85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Graphic 43">
            <a:extLst>
              <a:ext uri="{FF2B5EF4-FFF2-40B4-BE49-F238E27FC236}">
                <a16:creationId xmlns:a16="http://schemas.microsoft.com/office/drawing/2014/main" id="{BFDCC1A3-F1AE-4232-AFE4-143E2C9A4AB5}"/>
              </a:ext>
            </a:extLst>
          </p:cNvPr>
          <p:cNvSpPr/>
          <p:nvPr userDrawn="1"/>
        </p:nvSpPr>
        <p:spPr>
          <a:xfrm>
            <a:off x="-1363565" y="3950987"/>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EFE8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054CA46C-5B77-4A71-9EA4-3B14F0230D31}"/>
              </a:ext>
            </a:extLst>
          </p:cNvPr>
          <p:cNvSpPr/>
          <p:nvPr userDrawn="1"/>
        </p:nvSpPr>
        <p:spPr>
          <a:xfrm>
            <a:off x="12127762" y="-872536"/>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EFE8E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2C9BC598-4D6A-42E4-A038-A30D78919951}"/>
              </a:ext>
            </a:extLst>
          </p:cNvPr>
          <p:cNvSpPr/>
          <p:nvPr userDrawn="1"/>
        </p:nvSpPr>
        <p:spPr>
          <a:xfrm>
            <a:off x="12572393" y="356906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0C85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Tree>
    <p:extLst>
      <p:ext uri="{BB962C8B-B14F-4D97-AF65-F5344CB8AC3E}">
        <p14:creationId xmlns:p14="http://schemas.microsoft.com/office/powerpoint/2010/main" val="3002785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4_Blank">
    <p:bg>
      <p:bgPr>
        <a:solidFill>
          <a:srgbClr val="2F3F8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100478"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70821" y="1226968"/>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622310" y="1226968"/>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233849"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76665"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91033" y="1661415"/>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87028" y="4344295"/>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20501" y="4323472"/>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55358" y="432347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7895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26" name="Espace réservé du texte 8">
            <a:extLst>
              <a:ext uri="{FF2B5EF4-FFF2-40B4-BE49-F238E27FC236}">
                <a16:creationId xmlns:a16="http://schemas.microsoft.com/office/drawing/2014/main" id="{BFA841AE-343B-417D-809E-422A42EA356E}"/>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97762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Blank">
    <p:bg>
      <p:bgPr>
        <a:solidFill>
          <a:srgbClr val="E2B22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556181" y="393054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030748"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10122"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561611"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195338"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38154"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52522"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40273"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19647"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71136"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26" name="Espace réservé du texte 8">
            <a:extLst>
              <a:ext uri="{FF2B5EF4-FFF2-40B4-BE49-F238E27FC236}">
                <a16:creationId xmlns:a16="http://schemas.microsoft.com/office/drawing/2014/main" id="{32D92E45-8CE3-4E22-89F4-6F6750010220}"/>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4141488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Blank">
    <p:bg>
      <p:bgPr>
        <a:solidFill>
          <a:srgbClr val="0C859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nvGrpSpPr>
          <p:cNvPr id="18" name="Group 17">
            <a:extLst>
              <a:ext uri="{FF2B5EF4-FFF2-40B4-BE49-F238E27FC236}">
                <a16:creationId xmlns:a16="http://schemas.microsoft.com/office/drawing/2014/main" id="{95A53619-5ABC-1D47-82CC-33C09F78B65C}"/>
              </a:ext>
            </a:extLst>
          </p:cNvPr>
          <p:cNvGrpSpPr/>
          <p:nvPr userDrawn="1"/>
        </p:nvGrpSpPr>
        <p:grpSpPr>
          <a:xfrm>
            <a:off x="398517" y="1235072"/>
            <a:ext cx="742644" cy="1185629"/>
            <a:chOff x="547475" y="1213257"/>
            <a:chExt cx="742644" cy="1185629"/>
          </a:xfrm>
        </p:grpSpPr>
        <p:sp>
          <p:nvSpPr>
            <p:cNvPr id="19" name="Graphic 43">
              <a:extLst>
                <a:ext uri="{FF2B5EF4-FFF2-40B4-BE49-F238E27FC236}">
                  <a16:creationId xmlns:a16="http://schemas.microsoft.com/office/drawing/2014/main" id="{3EC89457-4E11-BE43-91C3-9552034586B5}"/>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B50D3039-D9F0-F24B-89DF-FC60B50C6A05}"/>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1" name="Group 20">
            <a:extLst>
              <a:ext uri="{FF2B5EF4-FFF2-40B4-BE49-F238E27FC236}">
                <a16:creationId xmlns:a16="http://schemas.microsoft.com/office/drawing/2014/main" id="{E161AB9B-5A98-AC4E-8445-EE738A591626}"/>
              </a:ext>
            </a:extLst>
          </p:cNvPr>
          <p:cNvGrpSpPr/>
          <p:nvPr userDrawn="1"/>
        </p:nvGrpSpPr>
        <p:grpSpPr>
          <a:xfrm>
            <a:off x="4577857" y="1235072"/>
            <a:ext cx="742644" cy="1185629"/>
            <a:chOff x="4593188" y="1249052"/>
            <a:chExt cx="742644" cy="1185629"/>
          </a:xfrm>
        </p:grpSpPr>
        <p:sp>
          <p:nvSpPr>
            <p:cNvPr id="22" name="Graphic 43">
              <a:extLst>
                <a:ext uri="{FF2B5EF4-FFF2-40B4-BE49-F238E27FC236}">
                  <a16:creationId xmlns:a16="http://schemas.microsoft.com/office/drawing/2014/main" id="{C7CA2A3B-5D7A-E04E-8BEC-0170842BD277}"/>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178E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77D41A0F-C677-FD4E-B56D-CF90BDDCB038}"/>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23">
            <a:extLst>
              <a:ext uri="{FF2B5EF4-FFF2-40B4-BE49-F238E27FC236}">
                <a16:creationId xmlns:a16="http://schemas.microsoft.com/office/drawing/2014/main" id="{97A3A5EA-EB00-3A42-B55E-89141A55CC94}"/>
              </a:ext>
            </a:extLst>
          </p:cNvPr>
          <p:cNvGrpSpPr/>
          <p:nvPr userDrawn="1"/>
        </p:nvGrpSpPr>
        <p:grpSpPr>
          <a:xfrm>
            <a:off x="8880083" y="1215413"/>
            <a:ext cx="742644" cy="1185629"/>
            <a:chOff x="8641176" y="982789"/>
            <a:chExt cx="742644" cy="1185629"/>
          </a:xfrm>
        </p:grpSpPr>
        <p:sp>
          <p:nvSpPr>
            <p:cNvPr id="25" name="Graphic 43">
              <a:extLst>
                <a:ext uri="{FF2B5EF4-FFF2-40B4-BE49-F238E27FC236}">
                  <a16:creationId xmlns:a16="http://schemas.microsoft.com/office/drawing/2014/main" id="{89F3DC2D-BCC6-2244-A67E-9436C56FB985}"/>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8DFC4A73-EB65-814C-BC83-F1EFDC50FA12}"/>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039779"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10122"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561611"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195338"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38154"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52522"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nvGrpSpPr>
          <p:cNvPr id="46" name="Group 17">
            <a:extLst>
              <a:ext uri="{FF2B5EF4-FFF2-40B4-BE49-F238E27FC236}">
                <a16:creationId xmlns:a16="http://schemas.microsoft.com/office/drawing/2014/main" id="{ADF42E01-4E58-4C90-8504-11F21B944BF3}"/>
              </a:ext>
            </a:extLst>
          </p:cNvPr>
          <p:cNvGrpSpPr/>
          <p:nvPr userDrawn="1"/>
        </p:nvGrpSpPr>
        <p:grpSpPr>
          <a:xfrm>
            <a:off x="327825" y="4208281"/>
            <a:ext cx="742644" cy="1185629"/>
            <a:chOff x="547475" y="1213257"/>
            <a:chExt cx="742644" cy="1185629"/>
          </a:xfrm>
        </p:grpSpPr>
        <p:sp>
          <p:nvSpPr>
            <p:cNvPr id="47" name="Graphic 43">
              <a:extLst>
                <a:ext uri="{FF2B5EF4-FFF2-40B4-BE49-F238E27FC236}">
                  <a16:creationId xmlns:a16="http://schemas.microsoft.com/office/drawing/2014/main" id="{979870C5-48BC-43A2-BB8A-C62C152FD892}"/>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48" name="Graphic 43">
              <a:extLst>
                <a:ext uri="{FF2B5EF4-FFF2-40B4-BE49-F238E27FC236}">
                  <a16:creationId xmlns:a16="http://schemas.microsoft.com/office/drawing/2014/main" id="{C62C7174-26A2-49BF-9DF1-217FF3926598}"/>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49" name="Group 20">
            <a:extLst>
              <a:ext uri="{FF2B5EF4-FFF2-40B4-BE49-F238E27FC236}">
                <a16:creationId xmlns:a16="http://schemas.microsoft.com/office/drawing/2014/main" id="{4B65008A-4217-4E89-9A3E-2C948CD543BD}"/>
              </a:ext>
            </a:extLst>
          </p:cNvPr>
          <p:cNvGrpSpPr/>
          <p:nvPr userDrawn="1"/>
        </p:nvGrpSpPr>
        <p:grpSpPr>
          <a:xfrm>
            <a:off x="4634663" y="4219618"/>
            <a:ext cx="742644" cy="1185629"/>
            <a:chOff x="4593188" y="1249052"/>
            <a:chExt cx="742644" cy="1185629"/>
          </a:xfrm>
        </p:grpSpPr>
        <p:sp>
          <p:nvSpPr>
            <p:cNvPr id="50" name="Graphic 43">
              <a:extLst>
                <a:ext uri="{FF2B5EF4-FFF2-40B4-BE49-F238E27FC236}">
                  <a16:creationId xmlns:a16="http://schemas.microsoft.com/office/drawing/2014/main" id="{72BE1292-480D-4EB3-847C-01E323825C9B}"/>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178E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solidFill>
                  <a:srgbClr val="178ED3"/>
                </a:solidFill>
              </a:endParaRPr>
            </a:p>
          </p:txBody>
        </p:sp>
        <p:sp>
          <p:nvSpPr>
            <p:cNvPr id="51" name="Graphic 43">
              <a:extLst>
                <a:ext uri="{FF2B5EF4-FFF2-40B4-BE49-F238E27FC236}">
                  <a16:creationId xmlns:a16="http://schemas.microsoft.com/office/drawing/2014/main" id="{43405180-0B81-44A3-B50C-6C6F7FF34274}"/>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52" name="Group 23">
            <a:extLst>
              <a:ext uri="{FF2B5EF4-FFF2-40B4-BE49-F238E27FC236}">
                <a16:creationId xmlns:a16="http://schemas.microsoft.com/office/drawing/2014/main" id="{5434B581-89C1-43BF-B396-CF7BF3E776E4}"/>
              </a:ext>
            </a:extLst>
          </p:cNvPr>
          <p:cNvGrpSpPr/>
          <p:nvPr userDrawn="1"/>
        </p:nvGrpSpPr>
        <p:grpSpPr>
          <a:xfrm>
            <a:off x="8866216" y="4208281"/>
            <a:ext cx="742644" cy="1185629"/>
            <a:chOff x="8641176" y="982789"/>
            <a:chExt cx="742644" cy="1185629"/>
          </a:xfrm>
        </p:grpSpPr>
        <p:sp>
          <p:nvSpPr>
            <p:cNvPr id="53" name="Graphic 43">
              <a:extLst>
                <a:ext uri="{FF2B5EF4-FFF2-40B4-BE49-F238E27FC236}">
                  <a16:creationId xmlns:a16="http://schemas.microsoft.com/office/drawing/2014/main" id="{EA17E61D-2884-44A5-B50E-8F984A1B07F2}"/>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4" name="Graphic 43">
              <a:extLst>
                <a:ext uri="{FF2B5EF4-FFF2-40B4-BE49-F238E27FC236}">
                  <a16:creationId xmlns:a16="http://schemas.microsoft.com/office/drawing/2014/main" id="{7125FC86-7EBF-40C0-95E5-2B993C68ED60}"/>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49304"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19647"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71136"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1" name="Espace réservé du texte 8">
            <a:extLst>
              <a:ext uri="{FF2B5EF4-FFF2-40B4-BE49-F238E27FC236}">
                <a16:creationId xmlns:a16="http://schemas.microsoft.com/office/drawing/2014/main" id="{A7AA7368-703C-415E-9160-2D39166C69CE}"/>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230904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Blank">
    <p:bg>
      <p:bgPr>
        <a:solidFill>
          <a:srgbClr val="2F3F8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nvGrpSpPr>
          <p:cNvPr id="18" name="Group 17">
            <a:extLst>
              <a:ext uri="{FF2B5EF4-FFF2-40B4-BE49-F238E27FC236}">
                <a16:creationId xmlns:a16="http://schemas.microsoft.com/office/drawing/2014/main" id="{95A53619-5ABC-1D47-82CC-33C09F78B65C}"/>
              </a:ext>
            </a:extLst>
          </p:cNvPr>
          <p:cNvGrpSpPr/>
          <p:nvPr userDrawn="1"/>
        </p:nvGrpSpPr>
        <p:grpSpPr>
          <a:xfrm>
            <a:off x="398517" y="1235072"/>
            <a:ext cx="742644" cy="1185629"/>
            <a:chOff x="547475" y="1213257"/>
            <a:chExt cx="742644" cy="1185629"/>
          </a:xfrm>
        </p:grpSpPr>
        <p:sp>
          <p:nvSpPr>
            <p:cNvPr id="19" name="Graphic 43">
              <a:extLst>
                <a:ext uri="{FF2B5EF4-FFF2-40B4-BE49-F238E27FC236}">
                  <a16:creationId xmlns:a16="http://schemas.microsoft.com/office/drawing/2014/main" id="{3EC89457-4E11-BE43-91C3-9552034586B5}"/>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B50D3039-D9F0-F24B-89DF-FC60B50C6A05}"/>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1" name="Group 20">
            <a:extLst>
              <a:ext uri="{FF2B5EF4-FFF2-40B4-BE49-F238E27FC236}">
                <a16:creationId xmlns:a16="http://schemas.microsoft.com/office/drawing/2014/main" id="{E161AB9B-5A98-AC4E-8445-EE738A591626}"/>
              </a:ext>
            </a:extLst>
          </p:cNvPr>
          <p:cNvGrpSpPr/>
          <p:nvPr userDrawn="1"/>
        </p:nvGrpSpPr>
        <p:grpSpPr>
          <a:xfrm>
            <a:off x="4577857" y="1235072"/>
            <a:ext cx="742644" cy="1185629"/>
            <a:chOff x="4593188" y="1249052"/>
            <a:chExt cx="742644" cy="1185629"/>
          </a:xfrm>
        </p:grpSpPr>
        <p:sp>
          <p:nvSpPr>
            <p:cNvPr id="22" name="Graphic 43">
              <a:extLst>
                <a:ext uri="{FF2B5EF4-FFF2-40B4-BE49-F238E27FC236}">
                  <a16:creationId xmlns:a16="http://schemas.microsoft.com/office/drawing/2014/main" id="{C7CA2A3B-5D7A-E04E-8BEC-0170842BD277}"/>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178E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77D41A0F-C677-FD4E-B56D-CF90BDDCB038}"/>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23">
            <a:extLst>
              <a:ext uri="{FF2B5EF4-FFF2-40B4-BE49-F238E27FC236}">
                <a16:creationId xmlns:a16="http://schemas.microsoft.com/office/drawing/2014/main" id="{97A3A5EA-EB00-3A42-B55E-89141A55CC94}"/>
              </a:ext>
            </a:extLst>
          </p:cNvPr>
          <p:cNvGrpSpPr/>
          <p:nvPr userDrawn="1"/>
        </p:nvGrpSpPr>
        <p:grpSpPr>
          <a:xfrm>
            <a:off x="8880083" y="1215413"/>
            <a:ext cx="742644" cy="1185629"/>
            <a:chOff x="8641176" y="982789"/>
            <a:chExt cx="742644" cy="1185629"/>
          </a:xfrm>
        </p:grpSpPr>
        <p:sp>
          <p:nvSpPr>
            <p:cNvPr id="25" name="Graphic 43">
              <a:extLst>
                <a:ext uri="{FF2B5EF4-FFF2-40B4-BE49-F238E27FC236}">
                  <a16:creationId xmlns:a16="http://schemas.microsoft.com/office/drawing/2014/main" id="{89F3DC2D-BCC6-2244-A67E-9436C56FB985}"/>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8DFC4A73-EB65-814C-BC83-F1EFDC50FA12}"/>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039779"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10122" y="1116032"/>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561611"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195338"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38154"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52522"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nvGrpSpPr>
          <p:cNvPr id="46" name="Group 17">
            <a:extLst>
              <a:ext uri="{FF2B5EF4-FFF2-40B4-BE49-F238E27FC236}">
                <a16:creationId xmlns:a16="http://schemas.microsoft.com/office/drawing/2014/main" id="{ADF42E01-4E58-4C90-8504-11F21B944BF3}"/>
              </a:ext>
            </a:extLst>
          </p:cNvPr>
          <p:cNvGrpSpPr/>
          <p:nvPr userDrawn="1"/>
        </p:nvGrpSpPr>
        <p:grpSpPr>
          <a:xfrm>
            <a:off x="327825" y="4208281"/>
            <a:ext cx="742644" cy="1185629"/>
            <a:chOff x="547475" y="1213257"/>
            <a:chExt cx="742644" cy="1185629"/>
          </a:xfrm>
        </p:grpSpPr>
        <p:sp>
          <p:nvSpPr>
            <p:cNvPr id="47" name="Graphic 43">
              <a:extLst>
                <a:ext uri="{FF2B5EF4-FFF2-40B4-BE49-F238E27FC236}">
                  <a16:creationId xmlns:a16="http://schemas.microsoft.com/office/drawing/2014/main" id="{979870C5-48BC-43A2-BB8A-C62C152FD892}"/>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48" name="Graphic 43">
              <a:extLst>
                <a:ext uri="{FF2B5EF4-FFF2-40B4-BE49-F238E27FC236}">
                  <a16:creationId xmlns:a16="http://schemas.microsoft.com/office/drawing/2014/main" id="{C62C7174-26A2-49BF-9DF1-217FF3926598}"/>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49" name="Group 20">
            <a:extLst>
              <a:ext uri="{FF2B5EF4-FFF2-40B4-BE49-F238E27FC236}">
                <a16:creationId xmlns:a16="http://schemas.microsoft.com/office/drawing/2014/main" id="{4B65008A-4217-4E89-9A3E-2C948CD543BD}"/>
              </a:ext>
            </a:extLst>
          </p:cNvPr>
          <p:cNvGrpSpPr/>
          <p:nvPr userDrawn="1"/>
        </p:nvGrpSpPr>
        <p:grpSpPr>
          <a:xfrm>
            <a:off x="4634663" y="4219618"/>
            <a:ext cx="742644" cy="1185629"/>
            <a:chOff x="4593188" y="1249052"/>
            <a:chExt cx="742644" cy="1185629"/>
          </a:xfrm>
        </p:grpSpPr>
        <p:sp>
          <p:nvSpPr>
            <p:cNvPr id="50" name="Graphic 43">
              <a:extLst>
                <a:ext uri="{FF2B5EF4-FFF2-40B4-BE49-F238E27FC236}">
                  <a16:creationId xmlns:a16="http://schemas.microsoft.com/office/drawing/2014/main" id="{72BE1292-480D-4EB3-847C-01E323825C9B}"/>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178E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solidFill>
                  <a:srgbClr val="178ED3"/>
                </a:solidFill>
              </a:endParaRPr>
            </a:p>
          </p:txBody>
        </p:sp>
        <p:sp>
          <p:nvSpPr>
            <p:cNvPr id="51" name="Graphic 43">
              <a:extLst>
                <a:ext uri="{FF2B5EF4-FFF2-40B4-BE49-F238E27FC236}">
                  <a16:creationId xmlns:a16="http://schemas.microsoft.com/office/drawing/2014/main" id="{43405180-0B81-44A3-B50C-6C6F7FF34274}"/>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52" name="Group 23">
            <a:extLst>
              <a:ext uri="{FF2B5EF4-FFF2-40B4-BE49-F238E27FC236}">
                <a16:creationId xmlns:a16="http://schemas.microsoft.com/office/drawing/2014/main" id="{5434B581-89C1-43BF-B396-CF7BF3E776E4}"/>
              </a:ext>
            </a:extLst>
          </p:cNvPr>
          <p:cNvGrpSpPr/>
          <p:nvPr userDrawn="1"/>
        </p:nvGrpSpPr>
        <p:grpSpPr>
          <a:xfrm>
            <a:off x="8866216" y="4208281"/>
            <a:ext cx="742644" cy="1185629"/>
            <a:chOff x="8641176" y="982789"/>
            <a:chExt cx="742644" cy="1185629"/>
          </a:xfrm>
        </p:grpSpPr>
        <p:sp>
          <p:nvSpPr>
            <p:cNvPr id="53" name="Graphic 43">
              <a:extLst>
                <a:ext uri="{FF2B5EF4-FFF2-40B4-BE49-F238E27FC236}">
                  <a16:creationId xmlns:a16="http://schemas.microsoft.com/office/drawing/2014/main" id="{EA17E61D-2884-44A5-B50E-8F984A1B07F2}"/>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4" name="Graphic 43">
              <a:extLst>
                <a:ext uri="{FF2B5EF4-FFF2-40B4-BE49-F238E27FC236}">
                  <a16:creationId xmlns:a16="http://schemas.microsoft.com/office/drawing/2014/main" id="{7125FC86-7EBF-40C0-95E5-2B993C68ED60}"/>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49304"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19647" y="4099222"/>
            <a:ext cx="2495550" cy="342900"/>
          </a:xfrm>
          <a:prstGeom prst="rect">
            <a:avLst/>
          </a:prstGeom>
        </p:spPr>
        <p:txBody>
          <a:bodyPr/>
          <a:lstStyle>
            <a:lvl1pPr marL="0" indent="0">
              <a:buNone/>
              <a:defRPr lang="fr-FR" sz="2000" b="1" kern="1200" cap="all" baseline="0" dirty="0">
                <a:ln w="12700">
                  <a:noFill/>
                </a:ln>
                <a:solidFill>
                  <a:srgbClr val="F7F7F7"/>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71136"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1" name="Espace réservé du texte 8">
            <a:extLst>
              <a:ext uri="{FF2B5EF4-FFF2-40B4-BE49-F238E27FC236}">
                <a16:creationId xmlns:a16="http://schemas.microsoft.com/office/drawing/2014/main" id="{C561CC99-93AD-45E1-B9E3-A56F680195B2}"/>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4034150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Blank">
    <p:bg>
      <p:bgPr>
        <a:solidFill>
          <a:srgbClr val="B31A45"/>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5A53619-5ABC-1D47-82CC-33C09F78B65C}"/>
              </a:ext>
            </a:extLst>
          </p:cNvPr>
          <p:cNvGrpSpPr/>
          <p:nvPr userDrawn="1"/>
        </p:nvGrpSpPr>
        <p:grpSpPr>
          <a:xfrm>
            <a:off x="312683" y="1215461"/>
            <a:ext cx="742644" cy="1185629"/>
            <a:chOff x="547475" y="1213257"/>
            <a:chExt cx="742644" cy="1185629"/>
          </a:xfrm>
        </p:grpSpPr>
        <p:sp>
          <p:nvSpPr>
            <p:cNvPr id="19" name="Graphic 43">
              <a:extLst>
                <a:ext uri="{FF2B5EF4-FFF2-40B4-BE49-F238E27FC236}">
                  <a16:creationId xmlns:a16="http://schemas.microsoft.com/office/drawing/2014/main" id="{3EC89457-4E11-BE43-91C3-9552034586B5}"/>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B50D3039-D9F0-F24B-89DF-FC60B50C6A05}"/>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nvGrpSpPr>
          <p:cNvPr id="21" name="Group 20">
            <a:extLst>
              <a:ext uri="{FF2B5EF4-FFF2-40B4-BE49-F238E27FC236}">
                <a16:creationId xmlns:a16="http://schemas.microsoft.com/office/drawing/2014/main" id="{E161AB9B-5A98-AC4E-8445-EE738A591626}"/>
              </a:ext>
            </a:extLst>
          </p:cNvPr>
          <p:cNvGrpSpPr/>
          <p:nvPr userDrawn="1"/>
        </p:nvGrpSpPr>
        <p:grpSpPr>
          <a:xfrm>
            <a:off x="4521849" y="1231168"/>
            <a:ext cx="742644" cy="1185629"/>
            <a:chOff x="4593188" y="1249052"/>
            <a:chExt cx="742644" cy="1185629"/>
          </a:xfrm>
        </p:grpSpPr>
        <p:sp>
          <p:nvSpPr>
            <p:cNvPr id="22" name="Graphic 43">
              <a:extLst>
                <a:ext uri="{FF2B5EF4-FFF2-40B4-BE49-F238E27FC236}">
                  <a16:creationId xmlns:a16="http://schemas.microsoft.com/office/drawing/2014/main" id="{C7CA2A3B-5D7A-E04E-8BEC-0170842BD277}"/>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77D41A0F-C677-FD4E-B56D-CF90BDDCB038}"/>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23">
            <a:extLst>
              <a:ext uri="{FF2B5EF4-FFF2-40B4-BE49-F238E27FC236}">
                <a16:creationId xmlns:a16="http://schemas.microsoft.com/office/drawing/2014/main" id="{97A3A5EA-EB00-3A42-B55E-89141A55CC94}"/>
              </a:ext>
            </a:extLst>
          </p:cNvPr>
          <p:cNvGrpSpPr/>
          <p:nvPr userDrawn="1"/>
        </p:nvGrpSpPr>
        <p:grpSpPr>
          <a:xfrm>
            <a:off x="8837821" y="1231168"/>
            <a:ext cx="742644" cy="1185629"/>
            <a:chOff x="8641176" y="982789"/>
            <a:chExt cx="742644" cy="1185629"/>
          </a:xfrm>
        </p:grpSpPr>
        <p:sp>
          <p:nvSpPr>
            <p:cNvPr id="25" name="Graphic 43">
              <a:extLst>
                <a:ext uri="{FF2B5EF4-FFF2-40B4-BE49-F238E27FC236}">
                  <a16:creationId xmlns:a16="http://schemas.microsoft.com/office/drawing/2014/main" id="{89F3DC2D-BCC6-2244-A67E-9436C56FB985}"/>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8DFC4A73-EB65-814C-BC83-F1EFDC50FA12}"/>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039779"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10122"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561611" y="111603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43" name="Text Placeholder 25">
            <a:extLst>
              <a:ext uri="{FF2B5EF4-FFF2-40B4-BE49-F238E27FC236}">
                <a16:creationId xmlns:a16="http://schemas.microsoft.com/office/drawing/2014/main" id="{A4B58C24-E821-8046-95FC-981EEC355F1D}"/>
              </a:ext>
            </a:extLst>
          </p:cNvPr>
          <p:cNvSpPr>
            <a:spLocks noGrp="1"/>
          </p:cNvSpPr>
          <p:nvPr>
            <p:ph type="body" sz="quarter" idx="17" hasCustomPrompt="1"/>
          </p:nvPr>
        </p:nvSpPr>
        <p:spPr>
          <a:xfrm>
            <a:off x="5195338"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4" name="Text Placeholder 25">
            <a:extLst>
              <a:ext uri="{FF2B5EF4-FFF2-40B4-BE49-F238E27FC236}">
                <a16:creationId xmlns:a16="http://schemas.microsoft.com/office/drawing/2014/main" id="{D75DC36C-5E0F-E84E-805A-34B5DD004B2C}"/>
              </a:ext>
            </a:extLst>
          </p:cNvPr>
          <p:cNvSpPr>
            <a:spLocks noGrp="1"/>
          </p:cNvSpPr>
          <p:nvPr>
            <p:ph type="body" sz="quarter" idx="18" hasCustomPrompt="1"/>
          </p:nvPr>
        </p:nvSpPr>
        <p:spPr>
          <a:xfrm>
            <a:off x="9438154"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52522" y="199949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8" name="Graphic 43">
            <a:extLst>
              <a:ext uri="{FF2B5EF4-FFF2-40B4-BE49-F238E27FC236}">
                <a16:creationId xmlns:a16="http://schemas.microsoft.com/office/drawing/2014/main" id="{0C1BFDCB-D508-4BFB-84D2-5DB6CA324C4B}"/>
              </a:ext>
            </a:extLst>
          </p:cNvPr>
          <p:cNvSpPr/>
          <p:nvPr userDrawn="1"/>
        </p:nvSpPr>
        <p:spPr>
          <a:xfrm>
            <a:off x="83099" y="508139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nvGrpSpPr>
          <p:cNvPr id="46" name="Group 17">
            <a:extLst>
              <a:ext uri="{FF2B5EF4-FFF2-40B4-BE49-F238E27FC236}">
                <a16:creationId xmlns:a16="http://schemas.microsoft.com/office/drawing/2014/main" id="{ADF42E01-4E58-4C90-8504-11F21B944BF3}"/>
              </a:ext>
            </a:extLst>
          </p:cNvPr>
          <p:cNvGrpSpPr/>
          <p:nvPr userDrawn="1"/>
        </p:nvGrpSpPr>
        <p:grpSpPr>
          <a:xfrm>
            <a:off x="398517" y="4207469"/>
            <a:ext cx="742644" cy="1185629"/>
            <a:chOff x="547475" y="1213257"/>
            <a:chExt cx="742644" cy="1185629"/>
          </a:xfrm>
        </p:grpSpPr>
        <p:sp>
          <p:nvSpPr>
            <p:cNvPr id="47" name="Graphic 43">
              <a:extLst>
                <a:ext uri="{FF2B5EF4-FFF2-40B4-BE49-F238E27FC236}">
                  <a16:creationId xmlns:a16="http://schemas.microsoft.com/office/drawing/2014/main" id="{979870C5-48BC-43A2-BB8A-C62C152FD892}"/>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48" name="Graphic 43">
              <a:extLst>
                <a:ext uri="{FF2B5EF4-FFF2-40B4-BE49-F238E27FC236}">
                  <a16:creationId xmlns:a16="http://schemas.microsoft.com/office/drawing/2014/main" id="{C62C7174-26A2-49BF-9DF1-217FF3926598}"/>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49" name="Group 20">
            <a:extLst>
              <a:ext uri="{FF2B5EF4-FFF2-40B4-BE49-F238E27FC236}">
                <a16:creationId xmlns:a16="http://schemas.microsoft.com/office/drawing/2014/main" id="{4B65008A-4217-4E89-9A3E-2C948CD543BD}"/>
              </a:ext>
            </a:extLst>
          </p:cNvPr>
          <p:cNvGrpSpPr/>
          <p:nvPr userDrawn="1"/>
        </p:nvGrpSpPr>
        <p:grpSpPr>
          <a:xfrm>
            <a:off x="4598730" y="4207469"/>
            <a:ext cx="742644" cy="1185629"/>
            <a:chOff x="4593188" y="1249052"/>
            <a:chExt cx="742644" cy="1185629"/>
          </a:xfrm>
        </p:grpSpPr>
        <p:sp>
          <p:nvSpPr>
            <p:cNvPr id="50" name="Graphic 43">
              <a:extLst>
                <a:ext uri="{FF2B5EF4-FFF2-40B4-BE49-F238E27FC236}">
                  <a16:creationId xmlns:a16="http://schemas.microsoft.com/office/drawing/2014/main" id="{72BE1292-480D-4EB3-847C-01E323825C9B}"/>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1" name="Graphic 43">
              <a:extLst>
                <a:ext uri="{FF2B5EF4-FFF2-40B4-BE49-F238E27FC236}">
                  <a16:creationId xmlns:a16="http://schemas.microsoft.com/office/drawing/2014/main" id="{43405180-0B81-44A3-B50C-6C6F7FF34274}"/>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52" name="Group 23">
            <a:extLst>
              <a:ext uri="{FF2B5EF4-FFF2-40B4-BE49-F238E27FC236}">
                <a16:creationId xmlns:a16="http://schemas.microsoft.com/office/drawing/2014/main" id="{5434B581-89C1-43BF-B396-CF7BF3E776E4}"/>
              </a:ext>
            </a:extLst>
          </p:cNvPr>
          <p:cNvGrpSpPr/>
          <p:nvPr userDrawn="1"/>
        </p:nvGrpSpPr>
        <p:grpSpPr>
          <a:xfrm>
            <a:off x="8860095" y="4207469"/>
            <a:ext cx="742644" cy="1185629"/>
            <a:chOff x="8641176" y="982789"/>
            <a:chExt cx="742644" cy="1185629"/>
          </a:xfrm>
        </p:grpSpPr>
        <p:sp>
          <p:nvSpPr>
            <p:cNvPr id="53" name="Graphic 43">
              <a:extLst>
                <a:ext uri="{FF2B5EF4-FFF2-40B4-BE49-F238E27FC236}">
                  <a16:creationId xmlns:a16="http://schemas.microsoft.com/office/drawing/2014/main" id="{EA17E61D-2884-44A5-B50E-8F984A1B07F2}"/>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54" name="Graphic 43">
              <a:extLst>
                <a:ext uri="{FF2B5EF4-FFF2-40B4-BE49-F238E27FC236}">
                  <a16:creationId xmlns:a16="http://schemas.microsoft.com/office/drawing/2014/main" id="{7125FC86-7EBF-40C0-95E5-2B993C68ED60}"/>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55" name="Text Placeholder 32">
            <a:extLst>
              <a:ext uri="{FF2B5EF4-FFF2-40B4-BE49-F238E27FC236}">
                <a16:creationId xmlns:a16="http://schemas.microsoft.com/office/drawing/2014/main" id="{5752527C-8C7B-49A2-97C5-BA61BC1F82CB}"/>
              </a:ext>
            </a:extLst>
          </p:cNvPr>
          <p:cNvSpPr>
            <a:spLocks noGrp="1"/>
          </p:cNvSpPr>
          <p:nvPr>
            <p:ph type="body" sz="quarter" idx="19" hasCustomPrompt="1"/>
          </p:nvPr>
        </p:nvSpPr>
        <p:spPr>
          <a:xfrm>
            <a:off x="1049304"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6" name="Text Placeholder 32">
            <a:extLst>
              <a:ext uri="{FF2B5EF4-FFF2-40B4-BE49-F238E27FC236}">
                <a16:creationId xmlns:a16="http://schemas.microsoft.com/office/drawing/2014/main" id="{22852592-5A93-460F-9178-8DB80B1438D7}"/>
              </a:ext>
            </a:extLst>
          </p:cNvPr>
          <p:cNvSpPr>
            <a:spLocks noGrp="1"/>
          </p:cNvSpPr>
          <p:nvPr>
            <p:ph type="body" sz="quarter" idx="20" hasCustomPrompt="1"/>
          </p:nvPr>
        </p:nvSpPr>
        <p:spPr>
          <a:xfrm>
            <a:off x="5319647"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7" name="Text Placeholder 32">
            <a:extLst>
              <a:ext uri="{FF2B5EF4-FFF2-40B4-BE49-F238E27FC236}">
                <a16:creationId xmlns:a16="http://schemas.microsoft.com/office/drawing/2014/main" id="{44E9EE09-D6A5-44D1-9ECE-A0A3FB1C56AB}"/>
              </a:ext>
            </a:extLst>
          </p:cNvPr>
          <p:cNvSpPr>
            <a:spLocks noGrp="1"/>
          </p:cNvSpPr>
          <p:nvPr>
            <p:ph type="body" sz="quarter" idx="21" hasCustomPrompt="1"/>
          </p:nvPr>
        </p:nvSpPr>
        <p:spPr>
          <a:xfrm>
            <a:off x="9571136" y="4099222"/>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SOUS TITRE ICI</a:t>
            </a:r>
            <a:endParaRPr lang="fr-FR"/>
          </a:p>
        </p:txBody>
      </p:sp>
      <p:sp>
        <p:nvSpPr>
          <p:cNvPr id="58" name="Text Placeholder 25">
            <a:extLst>
              <a:ext uri="{FF2B5EF4-FFF2-40B4-BE49-F238E27FC236}">
                <a16:creationId xmlns:a16="http://schemas.microsoft.com/office/drawing/2014/main" id="{B2B8C865-9968-46A1-9C31-03BFB8EAFDAE}"/>
              </a:ext>
            </a:extLst>
          </p:cNvPr>
          <p:cNvSpPr>
            <a:spLocks noGrp="1"/>
          </p:cNvSpPr>
          <p:nvPr>
            <p:ph type="body" sz="quarter" idx="22" hasCustomPrompt="1"/>
          </p:nvPr>
        </p:nvSpPr>
        <p:spPr>
          <a:xfrm>
            <a:off x="5204863"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59" name="Text Placeholder 25">
            <a:extLst>
              <a:ext uri="{FF2B5EF4-FFF2-40B4-BE49-F238E27FC236}">
                <a16:creationId xmlns:a16="http://schemas.microsoft.com/office/drawing/2014/main" id="{344FCF3C-5A54-4E66-A9F7-9DDD6523C3A9}"/>
              </a:ext>
            </a:extLst>
          </p:cNvPr>
          <p:cNvSpPr>
            <a:spLocks noGrp="1"/>
          </p:cNvSpPr>
          <p:nvPr>
            <p:ph type="body" sz="quarter" idx="23" hasCustomPrompt="1"/>
          </p:nvPr>
        </p:nvSpPr>
        <p:spPr>
          <a:xfrm>
            <a:off x="9447679"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0" name="Text Placeholder 25">
            <a:extLst>
              <a:ext uri="{FF2B5EF4-FFF2-40B4-BE49-F238E27FC236}">
                <a16:creationId xmlns:a16="http://schemas.microsoft.com/office/drawing/2014/main" id="{61F09610-D398-4D0B-B955-E50C8A0E4C42}"/>
              </a:ext>
            </a:extLst>
          </p:cNvPr>
          <p:cNvSpPr>
            <a:spLocks noGrp="1"/>
          </p:cNvSpPr>
          <p:nvPr>
            <p:ph type="body" sz="quarter" idx="24" hasCustomPrompt="1"/>
          </p:nvPr>
        </p:nvSpPr>
        <p:spPr>
          <a:xfrm>
            <a:off x="962047" y="4982687"/>
            <a:ext cx="3046040" cy="1208626"/>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61" name="Espace réservé du texte 8">
            <a:extLst>
              <a:ext uri="{FF2B5EF4-FFF2-40B4-BE49-F238E27FC236}">
                <a16:creationId xmlns:a16="http://schemas.microsoft.com/office/drawing/2014/main" id="{4898F306-0BA1-4410-9CD7-1CEDFFD7839F}"/>
              </a:ext>
            </a:extLst>
          </p:cNvPr>
          <p:cNvSpPr>
            <a:spLocks noGrp="1"/>
          </p:cNvSpPr>
          <p:nvPr>
            <p:ph type="body" sz="quarter" idx="25"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2016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53358FD-2A20-4E7A-89F0-705FF017CBD9}"/>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FA1B7037-84D1-4E55-97F5-F586A4060DA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BB246C9C-BDAB-4601-9593-3551B8CC274B}"/>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11" name="Graphic 43">
            <a:extLst>
              <a:ext uri="{FF2B5EF4-FFF2-40B4-BE49-F238E27FC236}">
                <a16:creationId xmlns:a16="http://schemas.microsoft.com/office/drawing/2014/main" id="{62112CC3-00D2-45DE-95B0-D4A94F798E53}"/>
              </a:ext>
            </a:extLst>
          </p:cNvPr>
          <p:cNvSpPr/>
          <p:nvPr userDrawn="1"/>
        </p:nvSpPr>
        <p:spPr>
          <a:xfrm>
            <a:off x="10162319" y="4020535"/>
            <a:ext cx="2096194" cy="26319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1F3AB722-7C31-4DD4-835B-65740069291A}"/>
              </a:ext>
            </a:extLst>
          </p:cNvPr>
          <p:cNvSpPr/>
          <p:nvPr userDrawn="1"/>
        </p:nvSpPr>
        <p:spPr>
          <a:xfrm>
            <a:off x="7923866" y="1180848"/>
            <a:ext cx="1137605" cy="142834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178E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6" name="Graphic 43">
            <a:extLst>
              <a:ext uri="{FF2B5EF4-FFF2-40B4-BE49-F238E27FC236}">
                <a16:creationId xmlns:a16="http://schemas.microsoft.com/office/drawing/2014/main" id="{A643CC2A-6A1F-4A2E-964A-20A3D877A863}"/>
              </a:ext>
            </a:extLst>
          </p:cNvPr>
          <p:cNvSpPr/>
          <p:nvPr userDrawn="1"/>
        </p:nvSpPr>
        <p:spPr>
          <a:xfrm>
            <a:off x="241803" y="879115"/>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7" name="Graphic 43">
            <a:extLst>
              <a:ext uri="{FF2B5EF4-FFF2-40B4-BE49-F238E27FC236}">
                <a16:creationId xmlns:a16="http://schemas.microsoft.com/office/drawing/2014/main" id="{21961848-399D-4552-AFC0-4B580C8E92E5}"/>
              </a:ext>
            </a:extLst>
          </p:cNvPr>
          <p:cNvSpPr/>
          <p:nvPr userDrawn="1"/>
        </p:nvSpPr>
        <p:spPr>
          <a:xfrm>
            <a:off x="247634" y="744175"/>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8" name="Text Placeholder 32">
            <a:extLst>
              <a:ext uri="{FF2B5EF4-FFF2-40B4-BE49-F238E27FC236}">
                <a16:creationId xmlns:a16="http://schemas.microsoft.com/office/drawing/2014/main" id="{B0EF2381-82D4-4691-AA95-167462117812}"/>
              </a:ext>
            </a:extLst>
          </p:cNvPr>
          <p:cNvSpPr>
            <a:spLocks noGrp="1"/>
          </p:cNvSpPr>
          <p:nvPr>
            <p:ph type="body" sz="quarter" idx="13" hasCustomPrompt="1"/>
          </p:nvPr>
        </p:nvSpPr>
        <p:spPr>
          <a:xfrm>
            <a:off x="944142" y="985719"/>
            <a:ext cx="2495550" cy="342900"/>
          </a:xfrm>
          <a:prstGeom prst="rect">
            <a:avLst/>
          </a:prstGeom>
        </p:spPr>
        <p:txBody>
          <a:bodyPr/>
          <a:lstStyle>
            <a:lvl1pPr marL="0" indent="0">
              <a:buNone/>
              <a:defRPr lang="fr-FR" sz="2000" b="1" kern="1200" cap="all" baseline="0" dirty="0">
                <a:ln w="12700">
                  <a:noFill/>
                </a:ln>
                <a:solidFill>
                  <a:schemeClr val="accent2"/>
                </a:solidFill>
                <a:latin typeface="+mn-lt"/>
                <a:ea typeface="+mn-ea"/>
                <a:cs typeface="+mn-cs"/>
              </a:defRPr>
            </a:lvl1pPr>
          </a:lstStyle>
          <a:p>
            <a:pPr lvl="0"/>
            <a:r>
              <a:rPr lang="en-GB"/>
              <a:t>TITRE ICI</a:t>
            </a:r>
            <a:endParaRPr lang="fr-FR"/>
          </a:p>
        </p:txBody>
      </p:sp>
      <p:sp>
        <p:nvSpPr>
          <p:cNvPr id="20" name="Graphic 43">
            <a:extLst>
              <a:ext uri="{FF2B5EF4-FFF2-40B4-BE49-F238E27FC236}">
                <a16:creationId xmlns:a16="http://schemas.microsoft.com/office/drawing/2014/main" id="{A0F64DDD-E6F2-483D-AE0A-F4EB9D1DC9CE}"/>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1" name="Freeform 6">
            <a:extLst>
              <a:ext uri="{FF2B5EF4-FFF2-40B4-BE49-F238E27FC236}">
                <a16:creationId xmlns:a16="http://schemas.microsoft.com/office/drawing/2014/main" id="{CF276AAA-E96A-46E6-BE35-7036027BE0CE}"/>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22" name="Graphic 43">
            <a:extLst>
              <a:ext uri="{FF2B5EF4-FFF2-40B4-BE49-F238E27FC236}">
                <a16:creationId xmlns:a16="http://schemas.microsoft.com/office/drawing/2014/main" id="{43D19B9E-CFC1-4013-A775-7FA7DCCC4162}"/>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FF738278-D7F4-4B75-BDC0-8418811370AB}"/>
              </a:ext>
            </a:extLst>
          </p:cNvPr>
          <p:cNvSpPr/>
          <p:nvPr userDrawn="1"/>
        </p:nvSpPr>
        <p:spPr>
          <a:xfrm>
            <a:off x="6860195"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7" name="Freeform 39">
            <a:extLst>
              <a:ext uri="{FF2B5EF4-FFF2-40B4-BE49-F238E27FC236}">
                <a16:creationId xmlns:a16="http://schemas.microsoft.com/office/drawing/2014/main" id="{17AAC534-14A9-4C06-85D3-067B1C24DE12}"/>
              </a:ext>
            </a:extLst>
          </p:cNvPr>
          <p:cNvSpPr>
            <a:spLocks noGrp="1"/>
          </p:cNvSpPr>
          <p:nvPr>
            <p:ph type="pic" sz="quarter" idx="15" hasCustomPrompt="1"/>
          </p:nvPr>
        </p:nvSpPr>
        <p:spPr>
          <a:xfrm>
            <a:off x="7145670" y="1457049"/>
            <a:ext cx="5972126" cy="4627919"/>
          </a:xfrm>
          <a:custGeom>
            <a:avLst/>
            <a:gdLst>
              <a:gd name="connsiteX0" fmla="*/ 1709363 w 5972126"/>
              <a:gd name="connsiteY0" fmla="*/ 690221 h 4627919"/>
              <a:gd name="connsiteX1" fmla="*/ 2165133 w 5972126"/>
              <a:gd name="connsiteY1" fmla="*/ 690221 h 4627919"/>
              <a:gd name="connsiteX2" fmla="*/ 1526361 w 5972126"/>
              <a:gd name="connsiteY2" fmla="*/ 2253515 h 4627919"/>
              <a:gd name="connsiteX3" fmla="*/ 422673 w 5972126"/>
              <a:gd name="connsiteY3" fmla="*/ 3408691 h 4627919"/>
              <a:gd name="connsiteX4" fmla="*/ 0 w 5972126"/>
              <a:gd name="connsiteY4" fmla="*/ 3408691 h 4627919"/>
              <a:gd name="connsiteX5" fmla="*/ 773999 w 5972126"/>
              <a:gd name="connsiteY5" fmla="*/ 1514685 h 4627919"/>
              <a:gd name="connsiteX6" fmla="*/ 1709363 w 5972126"/>
              <a:gd name="connsiteY6" fmla="*/ 690221 h 4627919"/>
              <a:gd name="connsiteX7" fmla="*/ 3243821 w 5972126"/>
              <a:gd name="connsiteY7" fmla="*/ 411481 h 4627919"/>
              <a:gd name="connsiteX8" fmla="*/ 3878150 w 5972126"/>
              <a:gd name="connsiteY8" fmla="*/ 411481 h 4627919"/>
              <a:gd name="connsiteX9" fmla="*/ 2989122 w 5972126"/>
              <a:gd name="connsiteY9" fmla="*/ 2587231 h 4627919"/>
              <a:gd name="connsiteX10" fmla="*/ 1612280 w 5972126"/>
              <a:gd name="connsiteY10" fmla="*/ 4187181 h 4627919"/>
              <a:gd name="connsiteX11" fmla="*/ 1453068 w 5972126"/>
              <a:gd name="connsiteY11" fmla="*/ 4194971 h 4627919"/>
              <a:gd name="connsiteX12" fmla="*/ 864777 w 5972126"/>
              <a:gd name="connsiteY12" fmla="*/ 4194971 h 4627919"/>
              <a:gd name="connsiteX13" fmla="*/ 867647 w 5972126"/>
              <a:gd name="connsiteY13" fmla="*/ 4187952 h 4627919"/>
              <a:gd name="connsiteX14" fmla="*/ 1942007 w 5972126"/>
              <a:gd name="connsiteY14" fmla="*/ 1558948 h 4627919"/>
              <a:gd name="connsiteX15" fmla="*/ 3243821 w 5972126"/>
              <a:gd name="connsiteY15" fmla="*/ 411481 h 4627919"/>
              <a:gd name="connsiteX16" fmla="*/ 5196223 w 5972126"/>
              <a:gd name="connsiteY16" fmla="*/ 0 h 4627919"/>
              <a:gd name="connsiteX17" fmla="*/ 5972126 w 5972126"/>
              <a:gd name="connsiteY17" fmla="*/ 0 h 4627919"/>
              <a:gd name="connsiteX18" fmla="*/ 4884678 w 5972126"/>
              <a:gd name="connsiteY18" fmla="*/ 2661351 h 4627919"/>
              <a:gd name="connsiteX19" fmla="*/ 3200542 w 5972126"/>
              <a:gd name="connsiteY19" fmla="*/ 4618391 h 4627919"/>
              <a:gd name="connsiteX20" fmla="*/ 3005796 w 5972126"/>
              <a:gd name="connsiteY20" fmla="*/ 4627919 h 4627919"/>
              <a:gd name="connsiteX21" fmla="*/ 2286205 w 5972126"/>
              <a:gd name="connsiteY21" fmla="*/ 4627919 h 4627919"/>
              <a:gd name="connsiteX22" fmla="*/ 2289716 w 5972126"/>
              <a:gd name="connsiteY22" fmla="*/ 4619334 h 4627919"/>
              <a:gd name="connsiteX23" fmla="*/ 3603860 w 5972126"/>
              <a:gd name="connsiteY23" fmla="*/ 1403568 h 4627919"/>
              <a:gd name="connsiteX24" fmla="*/ 5196223 w 5972126"/>
              <a:gd name="connsiteY24" fmla="*/ 0 h 4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2126" h="4627919">
                <a:moveTo>
                  <a:pt x="1709363" y="690221"/>
                </a:moveTo>
                <a:lnTo>
                  <a:pt x="2165133" y="690221"/>
                </a:lnTo>
                <a:cubicBezTo>
                  <a:pt x="2165133" y="690221"/>
                  <a:pt x="1577874" y="2127248"/>
                  <a:pt x="1526361" y="2253515"/>
                </a:cubicBezTo>
                <a:cubicBezTo>
                  <a:pt x="1252048" y="2924839"/>
                  <a:pt x="1060030" y="3408691"/>
                  <a:pt x="422673" y="3408691"/>
                </a:cubicBezTo>
                <a:lnTo>
                  <a:pt x="0" y="3408691"/>
                </a:lnTo>
                <a:cubicBezTo>
                  <a:pt x="0" y="3408691"/>
                  <a:pt x="718106" y="1651626"/>
                  <a:pt x="773999" y="1514685"/>
                </a:cubicBezTo>
                <a:cubicBezTo>
                  <a:pt x="914373" y="1171631"/>
                  <a:pt x="1237494" y="690221"/>
                  <a:pt x="1709363" y="690221"/>
                </a:cubicBezTo>
                <a:close/>
                <a:moveTo>
                  <a:pt x="3243821" y="411481"/>
                </a:moveTo>
                <a:lnTo>
                  <a:pt x="3878150" y="411481"/>
                </a:lnTo>
                <a:cubicBezTo>
                  <a:pt x="3878150" y="411481"/>
                  <a:pt x="3060818" y="2411495"/>
                  <a:pt x="2989122" y="2587231"/>
                </a:cubicBezTo>
                <a:cubicBezTo>
                  <a:pt x="2631205" y="3463166"/>
                  <a:pt x="2373950" y="4109777"/>
                  <a:pt x="1612280" y="4187181"/>
                </a:cubicBezTo>
                <a:lnTo>
                  <a:pt x="1453068" y="4194971"/>
                </a:lnTo>
                <a:lnTo>
                  <a:pt x="864777" y="4194971"/>
                </a:lnTo>
                <a:lnTo>
                  <a:pt x="867647" y="4187952"/>
                </a:lnTo>
                <a:cubicBezTo>
                  <a:pt x="926342" y="4044335"/>
                  <a:pt x="1866647" y="1743581"/>
                  <a:pt x="1942007" y="1558948"/>
                </a:cubicBezTo>
                <a:cubicBezTo>
                  <a:pt x="2137377" y="1081494"/>
                  <a:pt x="2587088" y="411481"/>
                  <a:pt x="3243821" y="411481"/>
                </a:cubicBezTo>
                <a:close/>
                <a:moveTo>
                  <a:pt x="5196223" y="0"/>
                </a:moveTo>
                <a:lnTo>
                  <a:pt x="5972126" y="0"/>
                </a:lnTo>
                <a:cubicBezTo>
                  <a:pt x="5972126" y="0"/>
                  <a:pt x="4972376" y="2446393"/>
                  <a:pt x="4884678" y="2661351"/>
                </a:cubicBezTo>
                <a:cubicBezTo>
                  <a:pt x="4446878" y="3732784"/>
                  <a:pt x="4132207" y="4523711"/>
                  <a:pt x="3200542" y="4618391"/>
                </a:cubicBezTo>
                <a:lnTo>
                  <a:pt x="3005796" y="4627919"/>
                </a:lnTo>
                <a:lnTo>
                  <a:pt x="2286205" y="4627919"/>
                </a:lnTo>
                <a:lnTo>
                  <a:pt x="2289716" y="4619334"/>
                </a:lnTo>
                <a:cubicBezTo>
                  <a:pt x="2361511" y="4443663"/>
                  <a:pt x="3511680" y="1629409"/>
                  <a:pt x="3603860" y="1403568"/>
                </a:cubicBezTo>
                <a:cubicBezTo>
                  <a:pt x="3842834" y="819552"/>
                  <a:pt x="4392915" y="0"/>
                  <a:pt x="5196223" y="0"/>
                </a:cubicBezTo>
                <a:close/>
              </a:path>
            </a:pathLst>
          </a:custGeom>
        </p:spPr>
        <p:txBody>
          <a:bodyPr wrap="square" anchor="ctr">
            <a:noAutofit/>
          </a:bodyPr>
          <a:lstStyle>
            <a:lvl1pPr marL="0" indent="0" algn="ctr">
              <a:buNone/>
              <a:defRPr lang="fr-FR" sz="1600" kern="1200" dirty="0">
                <a:solidFill>
                  <a:srgbClr val="2F3F84"/>
                </a:solidFill>
                <a:latin typeface="+mj-lt"/>
                <a:ea typeface="+mn-ea"/>
                <a:cs typeface="+mn-cs"/>
              </a:defRPr>
            </a:lvl1pPr>
          </a:lstStyle>
          <a:p>
            <a:r>
              <a:rPr lang="fr-FR"/>
              <a:t>Cliquer ici pour ajouter une image </a:t>
            </a:r>
          </a:p>
        </p:txBody>
      </p:sp>
      <p:sp>
        <p:nvSpPr>
          <p:cNvPr id="10" name="Espace réservé du texte 9">
            <a:extLst>
              <a:ext uri="{FF2B5EF4-FFF2-40B4-BE49-F238E27FC236}">
                <a16:creationId xmlns:a16="http://schemas.microsoft.com/office/drawing/2014/main" id="{4E6CDA46-B2B8-4903-84F6-07DF0D9DA0E5}"/>
              </a:ext>
            </a:extLst>
          </p:cNvPr>
          <p:cNvSpPr>
            <a:spLocks noGrp="1"/>
          </p:cNvSpPr>
          <p:nvPr>
            <p:ph type="body" sz="quarter" idx="17" hasCustomPrompt="1"/>
          </p:nvPr>
        </p:nvSpPr>
        <p:spPr>
          <a:xfrm>
            <a:off x="954951" y="1551067"/>
            <a:ext cx="5632450" cy="341312"/>
          </a:xfrm>
          <a:prstGeom prst="rect">
            <a:avLst/>
          </a:prstGeom>
        </p:spPr>
        <p:txBody>
          <a:bodyPr/>
          <a:lstStyle>
            <a:lvl1pPr marL="0" indent="0">
              <a:buNone/>
              <a:defRPr sz="1800" b="1">
                <a:solidFill>
                  <a:srgbClr val="D68A3A"/>
                </a:solidFill>
              </a:defRPr>
            </a:lvl1pPr>
          </a:lstStyle>
          <a:p>
            <a:pPr lvl="0"/>
            <a:r>
              <a:rPr lang="fr-FR"/>
              <a:t>Titre paragraphe</a:t>
            </a:r>
          </a:p>
        </p:txBody>
      </p:sp>
      <p:sp>
        <p:nvSpPr>
          <p:cNvPr id="13" name="Espace réservé du texte 12">
            <a:extLst>
              <a:ext uri="{FF2B5EF4-FFF2-40B4-BE49-F238E27FC236}">
                <a16:creationId xmlns:a16="http://schemas.microsoft.com/office/drawing/2014/main" id="{3D0E22C3-8686-441B-9648-153407E8FB8B}"/>
              </a:ext>
            </a:extLst>
          </p:cNvPr>
          <p:cNvSpPr>
            <a:spLocks noGrp="1"/>
          </p:cNvSpPr>
          <p:nvPr>
            <p:ph type="body" sz="quarter" idx="18"/>
          </p:nvPr>
        </p:nvSpPr>
        <p:spPr>
          <a:xfrm>
            <a:off x="958959" y="1878748"/>
            <a:ext cx="5628442" cy="5009945"/>
          </a:xfrm>
          <a:prstGeom prst="rect">
            <a:avLst/>
          </a:prstGeom>
        </p:spPr>
        <p:txBody>
          <a:bodyPr/>
          <a:lstStyle>
            <a:lvl1pPr marL="0" indent="0">
              <a:buNone/>
              <a:defRPr sz="1600">
                <a:latin typeface="+mj-lt"/>
              </a:defRPr>
            </a:lvl1pPr>
          </a:lstStyle>
          <a:p>
            <a:pPr lvl="0"/>
            <a:endParaRPr lang="fr-FR"/>
          </a:p>
        </p:txBody>
      </p:sp>
      <p:sp>
        <p:nvSpPr>
          <p:cNvPr id="24" name="Espace réservé du texte 8">
            <a:extLst>
              <a:ext uri="{FF2B5EF4-FFF2-40B4-BE49-F238E27FC236}">
                <a16:creationId xmlns:a16="http://schemas.microsoft.com/office/drawing/2014/main" id="{24D8FB1D-7EAB-4EB8-A019-C2B66BF36D89}"/>
              </a:ext>
            </a:extLst>
          </p:cNvPr>
          <p:cNvSpPr>
            <a:spLocks noGrp="1"/>
          </p:cNvSpPr>
          <p:nvPr>
            <p:ph type="body" sz="quarter" idx="19"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92632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53358FD-2A20-4E7A-89F0-705FF017CBD9}"/>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FA1B7037-84D1-4E55-97F5-F586A4060DA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BB246C9C-BDAB-4601-9593-3551B8CC274B}"/>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11" name="Graphic 43">
            <a:extLst>
              <a:ext uri="{FF2B5EF4-FFF2-40B4-BE49-F238E27FC236}">
                <a16:creationId xmlns:a16="http://schemas.microsoft.com/office/drawing/2014/main" id="{62112CC3-00D2-45DE-95B0-D4A94F798E53}"/>
              </a:ext>
            </a:extLst>
          </p:cNvPr>
          <p:cNvSpPr/>
          <p:nvPr userDrawn="1"/>
        </p:nvSpPr>
        <p:spPr>
          <a:xfrm>
            <a:off x="10162319" y="4020535"/>
            <a:ext cx="2096194" cy="26319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1F3AB722-7C31-4DD4-835B-65740069291A}"/>
              </a:ext>
            </a:extLst>
          </p:cNvPr>
          <p:cNvSpPr/>
          <p:nvPr userDrawn="1"/>
        </p:nvSpPr>
        <p:spPr>
          <a:xfrm>
            <a:off x="7923866" y="1180848"/>
            <a:ext cx="1137605" cy="142834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178E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6" name="Graphic 43">
            <a:extLst>
              <a:ext uri="{FF2B5EF4-FFF2-40B4-BE49-F238E27FC236}">
                <a16:creationId xmlns:a16="http://schemas.microsoft.com/office/drawing/2014/main" id="{A643CC2A-6A1F-4A2E-964A-20A3D877A863}"/>
              </a:ext>
            </a:extLst>
          </p:cNvPr>
          <p:cNvSpPr/>
          <p:nvPr userDrawn="1"/>
        </p:nvSpPr>
        <p:spPr>
          <a:xfrm>
            <a:off x="254625" y="853073"/>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7" name="Graphic 43">
            <a:extLst>
              <a:ext uri="{FF2B5EF4-FFF2-40B4-BE49-F238E27FC236}">
                <a16:creationId xmlns:a16="http://schemas.microsoft.com/office/drawing/2014/main" id="{21961848-399D-4552-AFC0-4B580C8E92E5}"/>
              </a:ext>
            </a:extLst>
          </p:cNvPr>
          <p:cNvSpPr/>
          <p:nvPr userDrawn="1"/>
        </p:nvSpPr>
        <p:spPr>
          <a:xfrm>
            <a:off x="260456" y="718133"/>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8" name="Text Placeholder 32">
            <a:extLst>
              <a:ext uri="{FF2B5EF4-FFF2-40B4-BE49-F238E27FC236}">
                <a16:creationId xmlns:a16="http://schemas.microsoft.com/office/drawing/2014/main" id="{B0EF2381-82D4-4691-AA95-167462117812}"/>
              </a:ext>
            </a:extLst>
          </p:cNvPr>
          <p:cNvSpPr>
            <a:spLocks noGrp="1"/>
          </p:cNvSpPr>
          <p:nvPr>
            <p:ph type="body" sz="quarter" idx="13" hasCustomPrompt="1"/>
          </p:nvPr>
        </p:nvSpPr>
        <p:spPr>
          <a:xfrm>
            <a:off x="944142" y="985719"/>
            <a:ext cx="2495550" cy="342900"/>
          </a:xfrm>
          <a:prstGeom prst="rect">
            <a:avLst/>
          </a:prstGeom>
        </p:spPr>
        <p:txBody>
          <a:bodyPr/>
          <a:lstStyle>
            <a:lvl1pPr marL="0" indent="0">
              <a:buNone/>
              <a:defRPr lang="fr-FR" sz="2000" b="1" kern="1200" cap="all" baseline="0" dirty="0">
                <a:ln w="12700">
                  <a:noFill/>
                </a:ln>
                <a:solidFill>
                  <a:schemeClr val="accent2"/>
                </a:solidFill>
                <a:latin typeface="+mn-lt"/>
                <a:ea typeface="+mn-ea"/>
                <a:cs typeface="+mn-cs"/>
              </a:defRPr>
            </a:lvl1pPr>
          </a:lstStyle>
          <a:p>
            <a:pPr lvl="0"/>
            <a:r>
              <a:rPr lang="en-GB"/>
              <a:t>TITRE ICI</a:t>
            </a:r>
            <a:endParaRPr lang="fr-FR"/>
          </a:p>
        </p:txBody>
      </p:sp>
      <p:sp>
        <p:nvSpPr>
          <p:cNvPr id="23" name="Text Placeholder 32">
            <a:extLst>
              <a:ext uri="{FF2B5EF4-FFF2-40B4-BE49-F238E27FC236}">
                <a16:creationId xmlns:a16="http://schemas.microsoft.com/office/drawing/2014/main" id="{9FB7A6F0-2645-48E4-B7FC-3478B188EF88}"/>
              </a:ext>
            </a:extLst>
          </p:cNvPr>
          <p:cNvSpPr>
            <a:spLocks noGrp="1"/>
          </p:cNvSpPr>
          <p:nvPr>
            <p:ph type="body" sz="quarter" idx="14" hasCustomPrompt="1"/>
          </p:nvPr>
        </p:nvSpPr>
        <p:spPr>
          <a:xfrm>
            <a:off x="4315960" y="995244"/>
            <a:ext cx="2495550" cy="342900"/>
          </a:xfrm>
          <a:prstGeom prst="rect">
            <a:avLst/>
          </a:prstGeom>
        </p:spPr>
        <p:txBody>
          <a:bodyPr/>
          <a:lstStyle>
            <a:lvl1pPr marL="0" indent="0">
              <a:buNone/>
              <a:defRPr lang="fr-FR" sz="2000" b="1" kern="1200" cap="all" baseline="0" dirty="0">
                <a:ln w="12700">
                  <a:noFill/>
                </a:ln>
                <a:solidFill>
                  <a:srgbClr val="0C8591"/>
                </a:solidFill>
                <a:latin typeface="+mn-lt"/>
                <a:ea typeface="+mn-ea"/>
                <a:cs typeface="+mn-cs"/>
              </a:defRPr>
            </a:lvl1pPr>
          </a:lstStyle>
          <a:p>
            <a:pPr lvl="0"/>
            <a:r>
              <a:rPr lang="en-GB"/>
              <a:t>TITRE ICI</a:t>
            </a:r>
            <a:endParaRPr lang="fr-FR"/>
          </a:p>
        </p:txBody>
      </p:sp>
      <p:sp>
        <p:nvSpPr>
          <p:cNvPr id="20" name="Graphic 43">
            <a:extLst>
              <a:ext uri="{FF2B5EF4-FFF2-40B4-BE49-F238E27FC236}">
                <a16:creationId xmlns:a16="http://schemas.microsoft.com/office/drawing/2014/main" id="{E1956234-19D3-4E09-8B63-3A10879A84ED}"/>
              </a:ext>
            </a:extLst>
          </p:cNvPr>
          <p:cNvSpPr/>
          <p:nvPr userDrawn="1"/>
        </p:nvSpPr>
        <p:spPr>
          <a:xfrm>
            <a:off x="3617263" y="856665"/>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1" name="Graphic 43">
            <a:extLst>
              <a:ext uri="{FF2B5EF4-FFF2-40B4-BE49-F238E27FC236}">
                <a16:creationId xmlns:a16="http://schemas.microsoft.com/office/drawing/2014/main" id="{ECDB3277-E0E5-42AA-96E2-85A12DF524E6}"/>
              </a:ext>
            </a:extLst>
          </p:cNvPr>
          <p:cNvSpPr/>
          <p:nvPr userDrawn="1"/>
        </p:nvSpPr>
        <p:spPr>
          <a:xfrm>
            <a:off x="3606923" y="713771"/>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4" name="Graphic 43">
            <a:extLst>
              <a:ext uri="{FF2B5EF4-FFF2-40B4-BE49-F238E27FC236}">
                <a16:creationId xmlns:a16="http://schemas.microsoft.com/office/drawing/2014/main" id="{C5326926-C18D-417D-A1E0-B40ED3D44FF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5" name="Freeform 6">
            <a:extLst>
              <a:ext uri="{FF2B5EF4-FFF2-40B4-BE49-F238E27FC236}">
                <a16:creationId xmlns:a16="http://schemas.microsoft.com/office/drawing/2014/main" id="{0C722DF9-18FA-4133-BAD8-B1B93093C792}"/>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26" name="Graphic 43">
            <a:extLst>
              <a:ext uri="{FF2B5EF4-FFF2-40B4-BE49-F238E27FC236}">
                <a16:creationId xmlns:a16="http://schemas.microsoft.com/office/drawing/2014/main" id="{895918C4-CCAA-4D4A-8952-A6CBCD953F94}"/>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7" name="Graphic 43">
            <a:extLst>
              <a:ext uri="{FF2B5EF4-FFF2-40B4-BE49-F238E27FC236}">
                <a16:creationId xmlns:a16="http://schemas.microsoft.com/office/drawing/2014/main" id="{46430FB1-D0F7-4447-8965-C87F4E191A76}"/>
              </a:ext>
            </a:extLst>
          </p:cNvPr>
          <p:cNvSpPr/>
          <p:nvPr userDrawn="1"/>
        </p:nvSpPr>
        <p:spPr>
          <a:xfrm>
            <a:off x="7048916" y="787358"/>
            <a:ext cx="1081580" cy="1145029"/>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9" name="Text Placeholder 25">
            <a:extLst>
              <a:ext uri="{FF2B5EF4-FFF2-40B4-BE49-F238E27FC236}">
                <a16:creationId xmlns:a16="http://schemas.microsoft.com/office/drawing/2014/main" id="{3CD07548-DF73-42CB-B9C1-9C2BE5609736}"/>
              </a:ext>
            </a:extLst>
          </p:cNvPr>
          <p:cNvSpPr>
            <a:spLocks noGrp="1"/>
          </p:cNvSpPr>
          <p:nvPr>
            <p:ph type="body" sz="quarter" idx="15" hasCustomPrompt="1"/>
          </p:nvPr>
        </p:nvSpPr>
        <p:spPr>
          <a:xfrm>
            <a:off x="847292" y="2065224"/>
            <a:ext cx="2652146" cy="4731854"/>
          </a:xfrm>
          <a:prstGeom prst="rect">
            <a:avLst/>
          </a:prstGeom>
        </p:spPr>
        <p:txBody>
          <a:bodyPr/>
          <a:lstStyle>
            <a:lvl1pPr marL="0" indent="0">
              <a:buNone/>
              <a:defRPr lang="fr-FR" sz="1800" kern="1200" dirty="0">
                <a:solidFill>
                  <a:schemeClr val="tx1"/>
                </a:solidFill>
                <a:latin typeface="+mj-lt"/>
                <a:ea typeface="+mn-ea"/>
                <a:cs typeface="+mn-cs"/>
              </a:defRPr>
            </a:lvl1pPr>
          </a:lstStyle>
          <a:p>
            <a:pPr lvl="0"/>
            <a:r>
              <a:rPr lang="fr-FR"/>
              <a:t>Texte</a:t>
            </a:r>
          </a:p>
          <a:p>
            <a:pPr lvl="0"/>
            <a:endParaRPr lang="fr-FR"/>
          </a:p>
        </p:txBody>
      </p:sp>
      <p:sp>
        <p:nvSpPr>
          <p:cNvPr id="30" name="Text Placeholder 25">
            <a:extLst>
              <a:ext uri="{FF2B5EF4-FFF2-40B4-BE49-F238E27FC236}">
                <a16:creationId xmlns:a16="http://schemas.microsoft.com/office/drawing/2014/main" id="{ABCA5EDE-03E0-4DC5-924B-53DF8E95FCE6}"/>
              </a:ext>
            </a:extLst>
          </p:cNvPr>
          <p:cNvSpPr>
            <a:spLocks noGrp="1"/>
          </p:cNvSpPr>
          <p:nvPr>
            <p:ph type="body" sz="quarter" idx="16" hasCustomPrompt="1"/>
          </p:nvPr>
        </p:nvSpPr>
        <p:spPr>
          <a:xfrm>
            <a:off x="4309093" y="2065224"/>
            <a:ext cx="2652146" cy="4731853"/>
          </a:xfrm>
          <a:prstGeom prst="rect">
            <a:avLst/>
          </a:prstGeom>
        </p:spPr>
        <p:txBody>
          <a:bodyPr/>
          <a:lstStyle>
            <a:lvl1pPr marL="0" indent="0">
              <a:buNone/>
              <a:defRPr lang="fr-FR" sz="1800" kern="1200" dirty="0">
                <a:solidFill>
                  <a:schemeClr val="tx1"/>
                </a:solidFill>
                <a:latin typeface="+mj-lt"/>
                <a:ea typeface="+mn-ea"/>
                <a:cs typeface="+mn-cs"/>
              </a:defRPr>
            </a:lvl1pPr>
          </a:lstStyle>
          <a:p>
            <a:pPr lvl="0"/>
            <a:r>
              <a:rPr lang="fr-FR"/>
              <a:t>Texte</a:t>
            </a:r>
          </a:p>
        </p:txBody>
      </p:sp>
      <p:sp>
        <p:nvSpPr>
          <p:cNvPr id="28" name="Freeform 39">
            <a:extLst>
              <a:ext uri="{FF2B5EF4-FFF2-40B4-BE49-F238E27FC236}">
                <a16:creationId xmlns:a16="http://schemas.microsoft.com/office/drawing/2014/main" id="{0CFA2D84-E500-428D-982D-AEB8A445E4FD}"/>
              </a:ext>
            </a:extLst>
          </p:cNvPr>
          <p:cNvSpPr>
            <a:spLocks noGrp="1"/>
          </p:cNvSpPr>
          <p:nvPr>
            <p:ph type="pic" sz="quarter" idx="17" hasCustomPrompt="1"/>
          </p:nvPr>
        </p:nvSpPr>
        <p:spPr>
          <a:xfrm>
            <a:off x="7145670" y="1457049"/>
            <a:ext cx="5972126" cy="4627919"/>
          </a:xfrm>
          <a:custGeom>
            <a:avLst/>
            <a:gdLst>
              <a:gd name="connsiteX0" fmla="*/ 1709363 w 5972126"/>
              <a:gd name="connsiteY0" fmla="*/ 690221 h 4627919"/>
              <a:gd name="connsiteX1" fmla="*/ 2165133 w 5972126"/>
              <a:gd name="connsiteY1" fmla="*/ 690221 h 4627919"/>
              <a:gd name="connsiteX2" fmla="*/ 1526361 w 5972126"/>
              <a:gd name="connsiteY2" fmla="*/ 2253515 h 4627919"/>
              <a:gd name="connsiteX3" fmla="*/ 422673 w 5972126"/>
              <a:gd name="connsiteY3" fmla="*/ 3408691 h 4627919"/>
              <a:gd name="connsiteX4" fmla="*/ 0 w 5972126"/>
              <a:gd name="connsiteY4" fmla="*/ 3408691 h 4627919"/>
              <a:gd name="connsiteX5" fmla="*/ 773999 w 5972126"/>
              <a:gd name="connsiteY5" fmla="*/ 1514685 h 4627919"/>
              <a:gd name="connsiteX6" fmla="*/ 1709363 w 5972126"/>
              <a:gd name="connsiteY6" fmla="*/ 690221 h 4627919"/>
              <a:gd name="connsiteX7" fmla="*/ 3243821 w 5972126"/>
              <a:gd name="connsiteY7" fmla="*/ 411481 h 4627919"/>
              <a:gd name="connsiteX8" fmla="*/ 3878150 w 5972126"/>
              <a:gd name="connsiteY8" fmla="*/ 411481 h 4627919"/>
              <a:gd name="connsiteX9" fmla="*/ 2989122 w 5972126"/>
              <a:gd name="connsiteY9" fmla="*/ 2587231 h 4627919"/>
              <a:gd name="connsiteX10" fmla="*/ 1612280 w 5972126"/>
              <a:gd name="connsiteY10" fmla="*/ 4187181 h 4627919"/>
              <a:gd name="connsiteX11" fmla="*/ 1453068 w 5972126"/>
              <a:gd name="connsiteY11" fmla="*/ 4194971 h 4627919"/>
              <a:gd name="connsiteX12" fmla="*/ 864777 w 5972126"/>
              <a:gd name="connsiteY12" fmla="*/ 4194971 h 4627919"/>
              <a:gd name="connsiteX13" fmla="*/ 867647 w 5972126"/>
              <a:gd name="connsiteY13" fmla="*/ 4187952 h 4627919"/>
              <a:gd name="connsiteX14" fmla="*/ 1942007 w 5972126"/>
              <a:gd name="connsiteY14" fmla="*/ 1558948 h 4627919"/>
              <a:gd name="connsiteX15" fmla="*/ 3243821 w 5972126"/>
              <a:gd name="connsiteY15" fmla="*/ 411481 h 4627919"/>
              <a:gd name="connsiteX16" fmla="*/ 5196223 w 5972126"/>
              <a:gd name="connsiteY16" fmla="*/ 0 h 4627919"/>
              <a:gd name="connsiteX17" fmla="*/ 5972126 w 5972126"/>
              <a:gd name="connsiteY17" fmla="*/ 0 h 4627919"/>
              <a:gd name="connsiteX18" fmla="*/ 4884678 w 5972126"/>
              <a:gd name="connsiteY18" fmla="*/ 2661351 h 4627919"/>
              <a:gd name="connsiteX19" fmla="*/ 3200542 w 5972126"/>
              <a:gd name="connsiteY19" fmla="*/ 4618391 h 4627919"/>
              <a:gd name="connsiteX20" fmla="*/ 3005796 w 5972126"/>
              <a:gd name="connsiteY20" fmla="*/ 4627919 h 4627919"/>
              <a:gd name="connsiteX21" fmla="*/ 2286205 w 5972126"/>
              <a:gd name="connsiteY21" fmla="*/ 4627919 h 4627919"/>
              <a:gd name="connsiteX22" fmla="*/ 2289716 w 5972126"/>
              <a:gd name="connsiteY22" fmla="*/ 4619334 h 4627919"/>
              <a:gd name="connsiteX23" fmla="*/ 3603860 w 5972126"/>
              <a:gd name="connsiteY23" fmla="*/ 1403568 h 4627919"/>
              <a:gd name="connsiteX24" fmla="*/ 5196223 w 5972126"/>
              <a:gd name="connsiteY24" fmla="*/ 0 h 4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2126" h="4627919">
                <a:moveTo>
                  <a:pt x="1709363" y="690221"/>
                </a:moveTo>
                <a:lnTo>
                  <a:pt x="2165133" y="690221"/>
                </a:lnTo>
                <a:cubicBezTo>
                  <a:pt x="2165133" y="690221"/>
                  <a:pt x="1577874" y="2127248"/>
                  <a:pt x="1526361" y="2253515"/>
                </a:cubicBezTo>
                <a:cubicBezTo>
                  <a:pt x="1252048" y="2924839"/>
                  <a:pt x="1060030" y="3408691"/>
                  <a:pt x="422673" y="3408691"/>
                </a:cubicBezTo>
                <a:lnTo>
                  <a:pt x="0" y="3408691"/>
                </a:lnTo>
                <a:cubicBezTo>
                  <a:pt x="0" y="3408691"/>
                  <a:pt x="718106" y="1651626"/>
                  <a:pt x="773999" y="1514685"/>
                </a:cubicBezTo>
                <a:cubicBezTo>
                  <a:pt x="914373" y="1171631"/>
                  <a:pt x="1237494" y="690221"/>
                  <a:pt x="1709363" y="690221"/>
                </a:cubicBezTo>
                <a:close/>
                <a:moveTo>
                  <a:pt x="3243821" y="411481"/>
                </a:moveTo>
                <a:lnTo>
                  <a:pt x="3878150" y="411481"/>
                </a:lnTo>
                <a:cubicBezTo>
                  <a:pt x="3878150" y="411481"/>
                  <a:pt x="3060818" y="2411495"/>
                  <a:pt x="2989122" y="2587231"/>
                </a:cubicBezTo>
                <a:cubicBezTo>
                  <a:pt x="2631205" y="3463166"/>
                  <a:pt x="2373950" y="4109777"/>
                  <a:pt x="1612280" y="4187181"/>
                </a:cubicBezTo>
                <a:lnTo>
                  <a:pt x="1453068" y="4194971"/>
                </a:lnTo>
                <a:lnTo>
                  <a:pt x="864777" y="4194971"/>
                </a:lnTo>
                <a:lnTo>
                  <a:pt x="867647" y="4187952"/>
                </a:lnTo>
                <a:cubicBezTo>
                  <a:pt x="926342" y="4044335"/>
                  <a:pt x="1866647" y="1743581"/>
                  <a:pt x="1942007" y="1558948"/>
                </a:cubicBezTo>
                <a:cubicBezTo>
                  <a:pt x="2137377" y="1081494"/>
                  <a:pt x="2587088" y="411481"/>
                  <a:pt x="3243821" y="411481"/>
                </a:cubicBezTo>
                <a:close/>
                <a:moveTo>
                  <a:pt x="5196223" y="0"/>
                </a:moveTo>
                <a:lnTo>
                  <a:pt x="5972126" y="0"/>
                </a:lnTo>
                <a:cubicBezTo>
                  <a:pt x="5972126" y="0"/>
                  <a:pt x="4972376" y="2446393"/>
                  <a:pt x="4884678" y="2661351"/>
                </a:cubicBezTo>
                <a:cubicBezTo>
                  <a:pt x="4446878" y="3732784"/>
                  <a:pt x="4132207" y="4523711"/>
                  <a:pt x="3200542" y="4618391"/>
                </a:cubicBezTo>
                <a:lnTo>
                  <a:pt x="3005796" y="4627919"/>
                </a:lnTo>
                <a:lnTo>
                  <a:pt x="2286205" y="4627919"/>
                </a:lnTo>
                <a:lnTo>
                  <a:pt x="2289716" y="4619334"/>
                </a:lnTo>
                <a:cubicBezTo>
                  <a:pt x="2361511" y="4443663"/>
                  <a:pt x="3511680" y="1629409"/>
                  <a:pt x="3603860" y="1403568"/>
                </a:cubicBezTo>
                <a:cubicBezTo>
                  <a:pt x="3842834" y="819552"/>
                  <a:pt x="4392915" y="0"/>
                  <a:pt x="5196223"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image </a:t>
            </a:r>
          </a:p>
        </p:txBody>
      </p:sp>
      <p:sp>
        <p:nvSpPr>
          <p:cNvPr id="7" name="Espace réservé du texte 6">
            <a:extLst>
              <a:ext uri="{FF2B5EF4-FFF2-40B4-BE49-F238E27FC236}">
                <a16:creationId xmlns:a16="http://schemas.microsoft.com/office/drawing/2014/main" id="{66DD7165-A377-432F-8DCF-E7E2CC089FE3}"/>
              </a:ext>
            </a:extLst>
          </p:cNvPr>
          <p:cNvSpPr>
            <a:spLocks noGrp="1"/>
          </p:cNvSpPr>
          <p:nvPr>
            <p:ph type="body" sz="quarter" idx="18" hasCustomPrompt="1"/>
          </p:nvPr>
        </p:nvSpPr>
        <p:spPr>
          <a:xfrm>
            <a:off x="845269" y="1739478"/>
            <a:ext cx="2654852" cy="276225"/>
          </a:xfrm>
          <a:prstGeom prst="rect">
            <a:avLst/>
          </a:prstGeom>
        </p:spPr>
        <p:txBody>
          <a:bodyPr/>
          <a:lstStyle>
            <a:lvl1pPr marL="0" indent="0">
              <a:buNone/>
              <a:defRPr sz="1800" b="1">
                <a:solidFill>
                  <a:srgbClr val="ED7D31"/>
                </a:solidFill>
              </a:defRPr>
            </a:lvl1pPr>
          </a:lstStyle>
          <a:p>
            <a:pPr lvl="0"/>
            <a:r>
              <a:rPr lang="fr-FR"/>
              <a:t>Titre paragraphe</a:t>
            </a:r>
          </a:p>
        </p:txBody>
      </p:sp>
      <p:sp>
        <p:nvSpPr>
          <p:cNvPr id="31" name="Espace réservé du texte 6">
            <a:extLst>
              <a:ext uri="{FF2B5EF4-FFF2-40B4-BE49-F238E27FC236}">
                <a16:creationId xmlns:a16="http://schemas.microsoft.com/office/drawing/2014/main" id="{4B96412B-5664-46D2-9C7E-061456F7956C}"/>
              </a:ext>
            </a:extLst>
          </p:cNvPr>
          <p:cNvSpPr>
            <a:spLocks noGrp="1"/>
          </p:cNvSpPr>
          <p:nvPr>
            <p:ph type="body" sz="quarter" idx="19" hasCustomPrompt="1"/>
          </p:nvPr>
        </p:nvSpPr>
        <p:spPr>
          <a:xfrm>
            <a:off x="4309093" y="1739478"/>
            <a:ext cx="2654852" cy="276225"/>
          </a:xfrm>
          <a:prstGeom prst="rect">
            <a:avLst/>
          </a:prstGeom>
        </p:spPr>
        <p:txBody>
          <a:bodyPr/>
          <a:lstStyle>
            <a:lvl1pPr marL="0" indent="0">
              <a:buNone/>
              <a:defRPr sz="1800" b="1">
                <a:solidFill>
                  <a:srgbClr val="0C8591"/>
                </a:solidFill>
              </a:defRPr>
            </a:lvl1pPr>
          </a:lstStyle>
          <a:p>
            <a:pPr lvl="0"/>
            <a:r>
              <a:rPr lang="fr-FR"/>
              <a:t>Titre paragraphe</a:t>
            </a:r>
          </a:p>
        </p:txBody>
      </p:sp>
      <p:sp>
        <p:nvSpPr>
          <p:cNvPr id="32" name="Espace réservé du texte 8">
            <a:extLst>
              <a:ext uri="{FF2B5EF4-FFF2-40B4-BE49-F238E27FC236}">
                <a16:creationId xmlns:a16="http://schemas.microsoft.com/office/drawing/2014/main" id="{A4A4CC1A-0735-48EE-9B51-28C92946BDF6}"/>
              </a:ext>
            </a:extLst>
          </p:cNvPr>
          <p:cNvSpPr>
            <a:spLocks noGrp="1"/>
          </p:cNvSpPr>
          <p:nvPr>
            <p:ph type="body" sz="quarter" idx="20"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222965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53358FD-2A20-4E7A-89F0-705FF017CBD9}"/>
              </a:ext>
            </a:extLst>
          </p:cNvPr>
          <p:cNvSpPr>
            <a:spLocks noGrp="1"/>
          </p:cNvSpPr>
          <p:nvPr>
            <p:ph type="dt" sz="half" idx="10"/>
          </p:nvPr>
        </p:nvSpPr>
        <p:spPr>
          <a:xfrm>
            <a:off x="668347" y="7154179"/>
            <a:ext cx="3023949" cy="402483"/>
          </a:xfrm>
        </p:spPr>
        <p:txBody>
          <a:bodyPr/>
          <a:lstStyle/>
          <a:p>
            <a:endParaRPr lang="en-US"/>
          </a:p>
        </p:txBody>
      </p:sp>
      <p:sp>
        <p:nvSpPr>
          <p:cNvPr id="4" name="Espace réservé du pied de page 3">
            <a:extLst>
              <a:ext uri="{FF2B5EF4-FFF2-40B4-BE49-F238E27FC236}">
                <a16:creationId xmlns:a16="http://schemas.microsoft.com/office/drawing/2014/main" id="{FA1B7037-84D1-4E55-97F5-F586A4060DA7}"/>
              </a:ext>
            </a:extLst>
          </p:cNvPr>
          <p:cNvSpPr>
            <a:spLocks noGrp="1"/>
          </p:cNvSpPr>
          <p:nvPr>
            <p:ph type="ftr" sz="quarter" idx="11"/>
          </p:nvPr>
        </p:nvSpPr>
        <p:spPr>
          <a:xfrm>
            <a:off x="4196288" y="7154179"/>
            <a:ext cx="4535924" cy="402483"/>
          </a:xfrm>
        </p:spPr>
        <p:txBody>
          <a:bodyPr/>
          <a:lstStyle/>
          <a:p>
            <a:endParaRPr lang="en-US"/>
          </a:p>
        </p:txBody>
      </p:sp>
      <p:sp>
        <p:nvSpPr>
          <p:cNvPr id="5" name="Espace réservé du numéro de diapositive 4">
            <a:extLst>
              <a:ext uri="{FF2B5EF4-FFF2-40B4-BE49-F238E27FC236}">
                <a16:creationId xmlns:a16="http://schemas.microsoft.com/office/drawing/2014/main" id="{BB246C9C-BDAB-4601-9593-3551B8CC274B}"/>
              </a:ext>
            </a:extLst>
          </p:cNvPr>
          <p:cNvSpPr>
            <a:spLocks noGrp="1"/>
          </p:cNvSpPr>
          <p:nvPr>
            <p:ph type="sldNum" sz="quarter" idx="12"/>
          </p:nvPr>
        </p:nvSpPr>
        <p:spPr>
          <a:xfrm>
            <a:off x="8830674" y="7154179"/>
            <a:ext cx="3023949" cy="402483"/>
          </a:xfrm>
        </p:spPr>
        <p:txBody>
          <a:bodyPr/>
          <a:lstStyle/>
          <a:p>
            <a:fld id="{74DA0597-0A8D-7A49-A43B-C4AEA41DCCE0}" type="slidenum">
              <a:rPr lang="de-DE" smtClean="0"/>
              <a:t>‹N°›</a:t>
            </a:fld>
            <a:endParaRPr lang="de-DE"/>
          </a:p>
        </p:txBody>
      </p:sp>
      <p:sp>
        <p:nvSpPr>
          <p:cNvPr id="16" name="Graphic 43">
            <a:extLst>
              <a:ext uri="{FF2B5EF4-FFF2-40B4-BE49-F238E27FC236}">
                <a16:creationId xmlns:a16="http://schemas.microsoft.com/office/drawing/2014/main" id="{A643CC2A-6A1F-4A2E-964A-20A3D877A863}"/>
              </a:ext>
            </a:extLst>
          </p:cNvPr>
          <p:cNvSpPr/>
          <p:nvPr userDrawn="1"/>
        </p:nvSpPr>
        <p:spPr>
          <a:xfrm>
            <a:off x="229814" y="875444"/>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7" name="Graphic 43">
            <a:extLst>
              <a:ext uri="{FF2B5EF4-FFF2-40B4-BE49-F238E27FC236}">
                <a16:creationId xmlns:a16="http://schemas.microsoft.com/office/drawing/2014/main" id="{21961848-399D-4552-AFC0-4B580C8E92E5}"/>
              </a:ext>
            </a:extLst>
          </p:cNvPr>
          <p:cNvSpPr/>
          <p:nvPr userDrawn="1"/>
        </p:nvSpPr>
        <p:spPr>
          <a:xfrm>
            <a:off x="235645" y="740504"/>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8" name="Text Placeholder 32">
            <a:extLst>
              <a:ext uri="{FF2B5EF4-FFF2-40B4-BE49-F238E27FC236}">
                <a16:creationId xmlns:a16="http://schemas.microsoft.com/office/drawing/2014/main" id="{B0EF2381-82D4-4691-AA95-167462117812}"/>
              </a:ext>
            </a:extLst>
          </p:cNvPr>
          <p:cNvSpPr>
            <a:spLocks noGrp="1"/>
          </p:cNvSpPr>
          <p:nvPr>
            <p:ph type="body" sz="quarter" idx="13" hasCustomPrompt="1"/>
          </p:nvPr>
        </p:nvSpPr>
        <p:spPr>
          <a:xfrm>
            <a:off x="944142" y="985719"/>
            <a:ext cx="2495550" cy="342900"/>
          </a:xfrm>
          <a:prstGeom prst="rect">
            <a:avLst/>
          </a:prstGeom>
        </p:spPr>
        <p:txBody>
          <a:bodyPr/>
          <a:lstStyle>
            <a:lvl1pPr marL="0" indent="0">
              <a:buNone/>
              <a:defRPr lang="fr-FR" sz="2000" b="1" kern="1200" cap="all" baseline="0" dirty="0">
                <a:ln w="12700">
                  <a:noFill/>
                </a:ln>
                <a:solidFill>
                  <a:schemeClr val="accent2"/>
                </a:solidFill>
                <a:latin typeface="+mn-lt"/>
                <a:ea typeface="+mn-ea"/>
                <a:cs typeface="+mn-cs"/>
              </a:defRPr>
            </a:lvl1pPr>
          </a:lstStyle>
          <a:p>
            <a:pPr lvl="0"/>
            <a:r>
              <a:rPr lang="en-GB"/>
              <a:t>TITRE ICI</a:t>
            </a:r>
            <a:endParaRPr lang="fr-FR"/>
          </a:p>
        </p:txBody>
      </p:sp>
      <p:sp>
        <p:nvSpPr>
          <p:cNvPr id="23" name="Text Placeholder 32">
            <a:extLst>
              <a:ext uri="{FF2B5EF4-FFF2-40B4-BE49-F238E27FC236}">
                <a16:creationId xmlns:a16="http://schemas.microsoft.com/office/drawing/2014/main" id="{9FB7A6F0-2645-48E4-B7FC-3478B188EF88}"/>
              </a:ext>
            </a:extLst>
          </p:cNvPr>
          <p:cNvSpPr>
            <a:spLocks noGrp="1"/>
          </p:cNvSpPr>
          <p:nvPr>
            <p:ph type="body" sz="quarter" idx="14" hasCustomPrompt="1"/>
          </p:nvPr>
        </p:nvSpPr>
        <p:spPr>
          <a:xfrm>
            <a:off x="916920" y="4226843"/>
            <a:ext cx="2495550" cy="342900"/>
          </a:xfrm>
          <a:prstGeom prst="rect">
            <a:avLst/>
          </a:prstGeom>
        </p:spPr>
        <p:txBody>
          <a:bodyPr/>
          <a:lstStyle>
            <a:lvl1pPr marL="0" indent="0">
              <a:buNone/>
              <a:defRPr lang="fr-FR" sz="2000" b="1" kern="1200" cap="all" baseline="0" dirty="0">
                <a:ln w="12700">
                  <a:noFill/>
                </a:ln>
                <a:solidFill>
                  <a:srgbClr val="0C8591"/>
                </a:solidFill>
                <a:latin typeface="+mn-lt"/>
                <a:ea typeface="+mn-ea"/>
                <a:cs typeface="+mn-cs"/>
              </a:defRPr>
            </a:lvl1pPr>
          </a:lstStyle>
          <a:p>
            <a:pPr lvl="0"/>
            <a:r>
              <a:rPr lang="en-GB"/>
              <a:t>TITRE ICI</a:t>
            </a:r>
            <a:endParaRPr lang="fr-FR"/>
          </a:p>
        </p:txBody>
      </p:sp>
      <p:sp>
        <p:nvSpPr>
          <p:cNvPr id="24" name="Graphic 43">
            <a:extLst>
              <a:ext uri="{FF2B5EF4-FFF2-40B4-BE49-F238E27FC236}">
                <a16:creationId xmlns:a16="http://schemas.microsoft.com/office/drawing/2014/main" id="{C5326926-C18D-417D-A1E0-B40ED3D44FF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5" name="Freeform 6">
            <a:extLst>
              <a:ext uri="{FF2B5EF4-FFF2-40B4-BE49-F238E27FC236}">
                <a16:creationId xmlns:a16="http://schemas.microsoft.com/office/drawing/2014/main" id="{0C722DF9-18FA-4133-BAD8-B1B93093C792}"/>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26" name="Graphic 43">
            <a:extLst>
              <a:ext uri="{FF2B5EF4-FFF2-40B4-BE49-F238E27FC236}">
                <a16:creationId xmlns:a16="http://schemas.microsoft.com/office/drawing/2014/main" id="{895918C4-CCAA-4D4A-8952-A6CBCD953F94}"/>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7" name="Graphic 43">
            <a:extLst>
              <a:ext uri="{FF2B5EF4-FFF2-40B4-BE49-F238E27FC236}">
                <a16:creationId xmlns:a16="http://schemas.microsoft.com/office/drawing/2014/main" id="{46430FB1-D0F7-4447-8965-C87F4E191A76}"/>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8" name="Text Placeholder 25">
            <a:extLst>
              <a:ext uri="{FF2B5EF4-FFF2-40B4-BE49-F238E27FC236}">
                <a16:creationId xmlns:a16="http://schemas.microsoft.com/office/drawing/2014/main" id="{0706FAF8-DE0C-43B5-80F7-F382F9D7A82A}"/>
              </a:ext>
            </a:extLst>
          </p:cNvPr>
          <p:cNvSpPr>
            <a:spLocks noGrp="1"/>
          </p:cNvSpPr>
          <p:nvPr>
            <p:ph type="body" sz="quarter" idx="15" hasCustomPrompt="1"/>
          </p:nvPr>
        </p:nvSpPr>
        <p:spPr>
          <a:xfrm>
            <a:off x="944142" y="1810826"/>
            <a:ext cx="7310858" cy="2070110"/>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29" name="Text Placeholder 25">
            <a:extLst>
              <a:ext uri="{FF2B5EF4-FFF2-40B4-BE49-F238E27FC236}">
                <a16:creationId xmlns:a16="http://schemas.microsoft.com/office/drawing/2014/main" id="{1A8A5721-72EB-4E84-8A69-C8A17ECC80D8}"/>
              </a:ext>
            </a:extLst>
          </p:cNvPr>
          <p:cNvSpPr>
            <a:spLocks noGrp="1"/>
          </p:cNvSpPr>
          <p:nvPr>
            <p:ph type="body" sz="quarter" idx="16" hasCustomPrompt="1"/>
          </p:nvPr>
        </p:nvSpPr>
        <p:spPr>
          <a:xfrm>
            <a:off x="930552" y="4980603"/>
            <a:ext cx="7324447" cy="2070110"/>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20" name="Graphic 43">
            <a:extLst>
              <a:ext uri="{FF2B5EF4-FFF2-40B4-BE49-F238E27FC236}">
                <a16:creationId xmlns:a16="http://schemas.microsoft.com/office/drawing/2014/main" id="{E1956234-19D3-4E09-8B63-3A10879A84ED}"/>
              </a:ext>
            </a:extLst>
          </p:cNvPr>
          <p:cNvSpPr/>
          <p:nvPr userDrawn="1"/>
        </p:nvSpPr>
        <p:spPr>
          <a:xfrm>
            <a:off x="235645" y="410101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1" name="Graphic 43">
            <a:extLst>
              <a:ext uri="{FF2B5EF4-FFF2-40B4-BE49-F238E27FC236}">
                <a16:creationId xmlns:a16="http://schemas.microsoft.com/office/drawing/2014/main" id="{ECDB3277-E0E5-42AA-96E2-85A12DF524E6}"/>
              </a:ext>
            </a:extLst>
          </p:cNvPr>
          <p:cNvSpPr/>
          <p:nvPr userDrawn="1"/>
        </p:nvSpPr>
        <p:spPr>
          <a:xfrm>
            <a:off x="274435" y="384782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2" name="Espace réservé du texte 8">
            <a:extLst>
              <a:ext uri="{FF2B5EF4-FFF2-40B4-BE49-F238E27FC236}">
                <a16:creationId xmlns:a16="http://schemas.microsoft.com/office/drawing/2014/main" id="{DC6FC6CF-9656-437B-B78B-3F72077F6FD9}"/>
              </a:ext>
            </a:extLst>
          </p:cNvPr>
          <p:cNvSpPr>
            <a:spLocks noGrp="1"/>
          </p:cNvSpPr>
          <p:nvPr>
            <p:ph type="body" sz="quarter" idx="20" hasCustomPrompt="1"/>
          </p:nvPr>
        </p:nvSpPr>
        <p:spPr>
          <a:xfrm>
            <a:off x="4580467" y="0"/>
            <a:ext cx="8849136"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144083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14" name="Graphic 43">
            <a:extLst>
              <a:ext uri="{FF2B5EF4-FFF2-40B4-BE49-F238E27FC236}">
                <a16:creationId xmlns:a16="http://schemas.microsoft.com/office/drawing/2014/main" id="{534067EC-758C-49A6-90FA-102CF13535AC}"/>
              </a:ext>
            </a:extLst>
          </p:cNvPr>
          <p:cNvSpPr/>
          <p:nvPr userDrawn="1"/>
        </p:nvSpPr>
        <p:spPr>
          <a:xfrm>
            <a:off x="12891748" y="5938171"/>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Text Placeholder 32">
            <a:extLst>
              <a:ext uri="{FF2B5EF4-FFF2-40B4-BE49-F238E27FC236}">
                <a16:creationId xmlns:a16="http://schemas.microsoft.com/office/drawing/2014/main" id="{09429AD0-85D5-419D-8B2B-10F08C661E77}"/>
              </a:ext>
            </a:extLst>
          </p:cNvPr>
          <p:cNvSpPr>
            <a:spLocks noGrp="1"/>
          </p:cNvSpPr>
          <p:nvPr>
            <p:ph type="body" sz="quarter" idx="13" hasCustomPrompt="1"/>
          </p:nvPr>
        </p:nvSpPr>
        <p:spPr>
          <a:xfrm>
            <a:off x="944142" y="985719"/>
            <a:ext cx="2495550" cy="342900"/>
          </a:xfrm>
          <a:prstGeom prst="rect">
            <a:avLst/>
          </a:prstGeom>
        </p:spPr>
        <p:txBody>
          <a:bodyPr/>
          <a:lstStyle>
            <a:lvl1pPr marL="0" indent="0">
              <a:buNone/>
              <a:defRPr lang="fr-FR" sz="2000" b="1" kern="1200" cap="all" baseline="0" dirty="0">
                <a:ln w="12700">
                  <a:noFill/>
                </a:ln>
                <a:solidFill>
                  <a:schemeClr val="accent2"/>
                </a:solidFill>
                <a:latin typeface="+mn-lt"/>
                <a:ea typeface="+mn-ea"/>
                <a:cs typeface="+mn-cs"/>
              </a:defRPr>
            </a:lvl1pPr>
          </a:lstStyle>
          <a:p>
            <a:pPr lvl="0"/>
            <a:r>
              <a:rPr lang="en-GB"/>
              <a:t>TITRE ICI</a:t>
            </a:r>
            <a:endParaRPr lang="fr-FR"/>
          </a:p>
        </p:txBody>
      </p:sp>
      <p:sp>
        <p:nvSpPr>
          <p:cNvPr id="10" name="Graphic 43">
            <a:extLst>
              <a:ext uri="{FF2B5EF4-FFF2-40B4-BE49-F238E27FC236}">
                <a16:creationId xmlns:a16="http://schemas.microsoft.com/office/drawing/2014/main" id="{E5CF0D78-BC93-4975-8EE8-DD345E5DE06D}"/>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Freeform 6">
            <a:extLst>
              <a:ext uri="{FF2B5EF4-FFF2-40B4-BE49-F238E27FC236}">
                <a16:creationId xmlns:a16="http://schemas.microsoft.com/office/drawing/2014/main" id="{FA809099-464E-4E21-A0BB-8AE9F40048AA}"/>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2" name="Graphic 43">
            <a:extLst>
              <a:ext uri="{FF2B5EF4-FFF2-40B4-BE49-F238E27FC236}">
                <a16:creationId xmlns:a16="http://schemas.microsoft.com/office/drawing/2014/main" id="{510EF4CD-F463-4DCF-B621-6C42D9880B97}"/>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AAA91C5C-62D8-490E-BD91-AE2C7D8F729A}"/>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6" name="Espace réservé du texte 2">
            <a:extLst>
              <a:ext uri="{FF2B5EF4-FFF2-40B4-BE49-F238E27FC236}">
                <a16:creationId xmlns:a16="http://schemas.microsoft.com/office/drawing/2014/main" id="{598603DD-0C4D-484C-97FF-937E84A957C5}"/>
              </a:ext>
            </a:extLst>
          </p:cNvPr>
          <p:cNvSpPr>
            <a:spLocks noGrp="1"/>
          </p:cNvSpPr>
          <p:nvPr>
            <p:ph type="body" sz="quarter" idx="14" hasCustomPrompt="1"/>
          </p:nvPr>
        </p:nvSpPr>
        <p:spPr>
          <a:xfrm>
            <a:off x="721013" y="1982643"/>
            <a:ext cx="11997748" cy="5067861"/>
          </a:xfrm>
          <a:prstGeom prst="rect">
            <a:avLst/>
          </a:prstGeom>
        </p:spPr>
        <p:txBody>
          <a:bodyPr/>
          <a:lstStyle>
            <a:lvl1pPr marL="0" indent="0">
              <a:buNone/>
              <a:defRPr sz="1800">
                <a:solidFill>
                  <a:schemeClr val="tx1"/>
                </a:solidFill>
                <a:latin typeface="+mn-lt"/>
              </a:defRPr>
            </a:lvl1pPr>
          </a:lstStyle>
          <a:p>
            <a:r>
              <a:rPr lang="fr-FR"/>
              <a:t>Texte ici</a:t>
            </a:r>
          </a:p>
        </p:txBody>
      </p:sp>
      <p:sp>
        <p:nvSpPr>
          <p:cNvPr id="17" name="Espace réservé du texte 16">
            <a:extLst>
              <a:ext uri="{FF2B5EF4-FFF2-40B4-BE49-F238E27FC236}">
                <a16:creationId xmlns:a16="http://schemas.microsoft.com/office/drawing/2014/main" id="{B442DED2-10E6-4117-8105-8E5A6E7D8B9F}"/>
              </a:ext>
            </a:extLst>
          </p:cNvPr>
          <p:cNvSpPr>
            <a:spLocks noGrp="1"/>
          </p:cNvSpPr>
          <p:nvPr>
            <p:ph type="body" sz="quarter" idx="15" hasCustomPrompt="1"/>
          </p:nvPr>
        </p:nvSpPr>
        <p:spPr>
          <a:xfrm>
            <a:off x="763588" y="1569911"/>
            <a:ext cx="3062060" cy="341607"/>
          </a:xfrm>
          <a:prstGeom prst="rect">
            <a:avLst/>
          </a:prstGeom>
        </p:spPr>
        <p:txBody>
          <a:bodyPr/>
          <a:lstStyle>
            <a:lvl1pPr marL="0" indent="0">
              <a:buNone/>
              <a:defRPr sz="2000" b="1">
                <a:solidFill>
                  <a:srgbClr val="D68A3A"/>
                </a:solidFill>
              </a:defRPr>
            </a:lvl1pPr>
          </a:lstStyle>
          <a:p>
            <a:pPr lvl="0"/>
            <a:r>
              <a:rPr lang="fr-FR"/>
              <a:t>Titre paragraphe</a:t>
            </a:r>
          </a:p>
        </p:txBody>
      </p:sp>
      <p:sp>
        <p:nvSpPr>
          <p:cNvPr id="7" name="Graphic 43">
            <a:extLst>
              <a:ext uri="{FF2B5EF4-FFF2-40B4-BE49-F238E27FC236}">
                <a16:creationId xmlns:a16="http://schemas.microsoft.com/office/drawing/2014/main" id="{F00826F5-C661-4AE9-B160-BD793C1E9CCF}"/>
              </a:ext>
            </a:extLst>
          </p:cNvPr>
          <p:cNvSpPr/>
          <p:nvPr userDrawn="1"/>
        </p:nvSpPr>
        <p:spPr>
          <a:xfrm>
            <a:off x="201498" y="948874"/>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255902AF-5FE2-4294-BDC7-D7F454B9F757}"/>
              </a:ext>
            </a:extLst>
          </p:cNvPr>
          <p:cNvSpPr/>
          <p:nvPr userDrawn="1"/>
        </p:nvSpPr>
        <p:spPr>
          <a:xfrm>
            <a:off x="207329" y="813934"/>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45" name="Graphic 43">
            <a:extLst>
              <a:ext uri="{FF2B5EF4-FFF2-40B4-BE49-F238E27FC236}">
                <a16:creationId xmlns:a16="http://schemas.microsoft.com/office/drawing/2014/main" id="{4035457F-6F9F-4D47-8F7A-1F74CE8B634E}"/>
              </a:ext>
            </a:extLst>
          </p:cNvPr>
          <p:cNvSpPr/>
          <p:nvPr userDrawn="1"/>
        </p:nvSpPr>
        <p:spPr>
          <a:xfrm>
            <a:off x="148558" y="5787323"/>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46" name="Graphic 43">
            <a:extLst>
              <a:ext uri="{FF2B5EF4-FFF2-40B4-BE49-F238E27FC236}">
                <a16:creationId xmlns:a16="http://schemas.microsoft.com/office/drawing/2014/main" id="{4F9E6DD1-9D05-4A7B-A820-56032FCA976C}"/>
              </a:ext>
            </a:extLst>
          </p:cNvPr>
          <p:cNvSpPr/>
          <p:nvPr userDrawn="1"/>
        </p:nvSpPr>
        <p:spPr>
          <a:xfrm>
            <a:off x="10186504" y="1194864"/>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Espace réservé du texte 8">
            <a:extLst>
              <a:ext uri="{FF2B5EF4-FFF2-40B4-BE49-F238E27FC236}">
                <a16:creationId xmlns:a16="http://schemas.microsoft.com/office/drawing/2014/main" id="{3FAAA67D-9921-443D-96AE-DFB6541E4A54}"/>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860115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Blank">
    <p:bg>
      <p:bgPr>
        <a:solidFill>
          <a:srgbClr val="B31A45"/>
        </a:solidFill>
        <a:effectLst/>
      </p:bgPr>
    </p:bg>
    <p:spTree>
      <p:nvGrpSpPr>
        <p:cNvPr id="1" name=""/>
        <p:cNvGrpSpPr/>
        <p:nvPr/>
      </p:nvGrpSpPr>
      <p:grpSpPr>
        <a:xfrm>
          <a:off x="0" y="0"/>
          <a:ext cx="0" cy="0"/>
          <a:chOff x="0" y="0"/>
          <a:chExt cx="0" cy="0"/>
        </a:xfrm>
      </p:grpSpPr>
      <p:sp>
        <p:nvSpPr>
          <p:cNvPr id="14" name="Graphic 43">
            <a:extLst>
              <a:ext uri="{FF2B5EF4-FFF2-40B4-BE49-F238E27FC236}">
                <a16:creationId xmlns:a16="http://schemas.microsoft.com/office/drawing/2014/main" id="{534067EC-758C-49A6-90FA-102CF13535AC}"/>
              </a:ext>
            </a:extLst>
          </p:cNvPr>
          <p:cNvSpPr/>
          <p:nvPr userDrawn="1"/>
        </p:nvSpPr>
        <p:spPr>
          <a:xfrm>
            <a:off x="12891748" y="5938171"/>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Text Placeholder 32">
            <a:extLst>
              <a:ext uri="{FF2B5EF4-FFF2-40B4-BE49-F238E27FC236}">
                <a16:creationId xmlns:a16="http://schemas.microsoft.com/office/drawing/2014/main" id="{09429AD0-85D5-419D-8B2B-10F08C661E77}"/>
              </a:ext>
            </a:extLst>
          </p:cNvPr>
          <p:cNvSpPr>
            <a:spLocks noGrp="1"/>
          </p:cNvSpPr>
          <p:nvPr>
            <p:ph type="body" sz="quarter" idx="13" hasCustomPrompt="1"/>
          </p:nvPr>
        </p:nvSpPr>
        <p:spPr>
          <a:xfrm>
            <a:off x="944142" y="985719"/>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TITRE ICI</a:t>
            </a:r>
            <a:endParaRPr lang="fr-FR"/>
          </a:p>
        </p:txBody>
      </p:sp>
      <p:sp>
        <p:nvSpPr>
          <p:cNvPr id="10" name="Graphic 43">
            <a:extLst>
              <a:ext uri="{FF2B5EF4-FFF2-40B4-BE49-F238E27FC236}">
                <a16:creationId xmlns:a16="http://schemas.microsoft.com/office/drawing/2014/main" id="{E5CF0D78-BC93-4975-8EE8-DD345E5DE06D}"/>
              </a:ext>
            </a:extLst>
          </p:cNvPr>
          <p:cNvSpPr/>
          <p:nvPr userDrawn="1"/>
        </p:nvSpPr>
        <p:spPr>
          <a:xfrm>
            <a:off x="-762170" y="2363681"/>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Freeform 6">
            <a:extLst>
              <a:ext uri="{FF2B5EF4-FFF2-40B4-BE49-F238E27FC236}">
                <a16:creationId xmlns:a16="http://schemas.microsoft.com/office/drawing/2014/main" id="{FA809099-464E-4E21-A0BB-8AE9F40048AA}"/>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2" name="Graphic 43">
            <a:extLst>
              <a:ext uri="{FF2B5EF4-FFF2-40B4-BE49-F238E27FC236}">
                <a16:creationId xmlns:a16="http://schemas.microsoft.com/office/drawing/2014/main" id="{510EF4CD-F463-4DCF-B621-6C42D9880B97}"/>
              </a:ext>
            </a:extLst>
          </p:cNvPr>
          <p:cNvSpPr/>
          <p:nvPr userDrawn="1"/>
        </p:nvSpPr>
        <p:spPr>
          <a:xfrm>
            <a:off x="12891748" y="1261425"/>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AAA91C5C-62D8-490E-BD91-AE2C7D8F729A}"/>
              </a:ext>
            </a:extLst>
          </p:cNvPr>
          <p:cNvSpPr/>
          <p:nvPr userDrawn="1"/>
        </p:nvSpPr>
        <p:spPr>
          <a:xfrm>
            <a:off x="7084140" y="550909"/>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6" name="Espace réservé du texte 2">
            <a:extLst>
              <a:ext uri="{FF2B5EF4-FFF2-40B4-BE49-F238E27FC236}">
                <a16:creationId xmlns:a16="http://schemas.microsoft.com/office/drawing/2014/main" id="{598603DD-0C4D-484C-97FF-937E84A957C5}"/>
              </a:ext>
            </a:extLst>
          </p:cNvPr>
          <p:cNvSpPr>
            <a:spLocks noGrp="1"/>
          </p:cNvSpPr>
          <p:nvPr>
            <p:ph type="body" sz="quarter" idx="14" hasCustomPrompt="1"/>
          </p:nvPr>
        </p:nvSpPr>
        <p:spPr>
          <a:xfrm>
            <a:off x="721013" y="1982643"/>
            <a:ext cx="11997748" cy="4949099"/>
          </a:xfrm>
          <a:prstGeom prst="rect">
            <a:avLst/>
          </a:prstGeom>
        </p:spPr>
        <p:txBody>
          <a:bodyPr/>
          <a:lstStyle>
            <a:lvl1pPr marL="0" indent="0">
              <a:buNone/>
              <a:defRPr sz="1800">
                <a:solidFill>
                  <a:srgbClr val="EFE8E1"/>
                </a:solidFill>
                <a:latin typeface="+mn-lt"/>
              </a:defRPr>
            </a:lvl1pPr>
          </a:lstStyle>
          <a:p>
            <a:r>
              <a:rPr lang="fr-FR"/>
              <a:t>Texte ici</a:t>
            </a:r>
          </a:p>
        </p:txBody>
      </p:sp>
      <p:sp>
        <p:nvSpPr>
          <p:cNvPr id="17" name="Espace réservé du texte 16">
            <a:extLst>
              <a:ext uri="{FF2B5EF4-FFF2-40B4-BE49-F238E27FC236}">
                <a16:creationId xmlns:a16="http://schemas.microsoft.com/office/drawing/2014/main" id="{B442DED2-10E6-4117-8105-8E5A6E7D8B9F}"/>
              </a:ext>
            </a:extLst>
          </p:cNvPr>
          <p:cNvSpPr>
            <a:spLocks noGrp="1"/>
          </p:cNvSpPr>
          <p:nvPr>
            <p:ph type="body" sz="quarter" idx="15" hasCustomPrompt="1"/>
          </p:nvPr>
        </p:nvSpPr>
        <p:spPr>
          <a:xfrm>
            <a:off x="763588" y="1569911"/>
            <a:ext cx="3062060" cy="341607"/>
          </a:xfrm>
          <a:prstGeom prst="rect">
            <a:avLst/>
          </a:prstGeom>
        </p:spPr>
        <p:txBody>
          <a:bodyPr/>
          <a:lstStyle>
            <a:lvl1pPr marL="0" indent="0">
              <a:buNone/>
              <a:defRPr sz="2000" b="1">
                <a:solidFill>
                  <a:srgbClr val="EFE8E1"/>
                </a:solidFill>
              </a:defRPr>
            </a:lvl1pPr>
          </a:lstStyle>
          <a:p>
            <a:pPr lvl="0"/>
            <a:r>
              <a:rPr lang="fr-FR"/>
              <a:t>Titre paragraphe</a:t>
            </a:r>
          </a:p>
        </p:txBody>
      </p:sp>
      <p:sp>
        <p:nvSpPr>
          <p:cNvPr id="7" name="Graphic 43">
            <a:extLst>
              <a:ext uri="{FF2B5EF4-FFF2-40B4-BE49-F238E27FC236}">
                <a16:creationId xmlns:a16="http://schemas.microsoft.com/office/drawing/2014/main" id="{F00826F5-C661-4AE9-B160-BD793C1E9CCF}"/>
              </a:ext>
            </a:extLst>
          </p:cNvPr>
          <p:cNvSpPr/>
          <p:nvPr userDrawn="1"/>
        </p:nvSpPr>
        <p:spPr>
          <a:xfrm>
            <a:off x="201498" y="948874"/>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255902AF-5FE2-4294-BDC7-D7F454B9F757}"/>
              </a:ext>
            </a:extLst>
          </p:cNvPr>
          <p:cNvSpPr/>
          <p:nvPr userDrawn="1"/>
        </p:nvSpPr>
        <p:spPr>
          <a:xfrm>
            <a:off x="207329" y="813934"/>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Graphic 43">
            <a:extLst>
              <a:ext uri="{FF2B5EF4-FFF2-40B4-BE49-F238E27FC236}">
                <a16:creationId xmlns:a16="http://schemas.microsoft.com/office/drawing/2014/main" id="{2FCA637D-EE43-4DE3-80EE-62A79B89C57A}"/>
              </a:ext>
            </a:extLst>
          </p:cNvPr>
          <p:cNvSpPr/>
          <p:nvPr userDrawn="1"/>
        </p:nvSpPr>
        <p:spPr>
          <a:xfrm>
            <a:off x="148558" y="5787323"/>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8" name="Graphic 43">
            <a:extLst>
              <a:ext uri="{FF2B5EF4-FFF2-40B4-BE49-F238E27FC236}">
                <a16:creationId xmlns:a16="http://schemas.microsoft.com/office/drawing/2014/main" id="{46582225-DD2C-40AB-B448-5C86C27AFF53}"/>
              </a:ext>
            </a:extLst>
          </p:cNvPr>
          <p:cNvSpPr/>
          <p:nvPr userDrawn="1"/>
        </p:nvSpPr>
        <p:spPr>
          <a:xfrm>
            <a:off x="10186504" y="1194864"/>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9" name="Espace réservé du texte 8">
            <a:extLst>
              <a:ext uri="{FF2B5EF4-FFF2-40B4-BE49-F238E27FC236}">
                <a16:creationId xmlns:a16="http://schemas.microsoft.com/office/drawing/2014/main" id="{83B7B05E-32E6-4409-96DC-4562768317AF}"/>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10959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3" name="Graphic 43">
            <a:extLst>
              <a:ext uri="{FF2B5EF4-FFF2-40B4-BE49-F238E27FC236}">
                <a16:creationId xmlns:a16="http://schemas.microsoft.com/office/drawing/2014/main" id="{DCB694E5-3340-4447-9EA9-0F91A0627DA1}"/>
              </a:ext>
            </a:extLst>
          </p:cNvPr>
          <p:cNvSpPr/>
          <p:nvPr userDrawn="1"/>
        </p:nvSpPr>
        <p:spPr>
          <a:xfrm>
            <a:off x="12572393" y="356906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0C85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00CE7B9A-9876-456C-AAA4-A49A4ADF1786}"/>
              </a:ext>
            </a:extLst>
          </p:cNvPr>
          <p:cNvSpPr/>
          <p:nvPr userDrawn="1"/>
        </p:nvSpPr>
        <p:spPr>
          <a:xfrm>
            <a:off x="12202981" y="4627819"/>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Freeform 39">
            <a:extLst>
              <a:ext uri="{FF2B5EF4-FFF2-40B4-BE49-F238E27FC236}">
                <a16:creationId xmlns:a16="http://schemas.microsoft.com/office/drawing/2014/main" id="{1FB7EC38-CDC2-487F-B24F-5131B0E40B75}"/>
              </a:ext>
            </a:extLst>
          </p:cNvPr>
          <p:cNvSpPr>
            <a:spLocks noGrp="1"/>
          </p:cNvSpPr>
          <p:nvPr>
            <p:ph type="pic" sz="quarter" idx="15" hasCustomPrompt="1"/>
          </p:nvPr>
        </p:nvSpPr>
        <p:spPr>
          <a:xfrm>
            <a:off x="797336" y="1773219"/>
            <a:ext cx="5972126" cy="4627919"/>
          </a:xfrm>
          <a:custGeom>
            <a:avLst/>
            <a:gdLst>
              <a:gd name="connsiteX0" fmla="*/ 1709363 w 5972126"/>
              <a:gd name="connsiteY0" fmla="*/ 690221 h 4627919"/>
              <a:gd name="connsiteX1" fmla="*/ 2165133 w 5972126"/>
              <a:gd name="connsiteY1" fmla="*/ 690221 h 4627919"/>
              <a:gd name="connsiteX2" fmla="*/ 1526361 w 5972126"/>
              <a:gd name="connsiteY2" fmla="*/ 2253515 h 4627919"/>
              <a:gd name="connsiteX3" fmla="*/ 422673 w 5972126"/>
              <a:gd name="connsiteY3" fmla="*/ 3408691 h 4627919"/>
              <a:gd name="connsiteX4" fmla="*/ 0 w 5972126"/>
              <a:gd name="connsiteY4" fmla="*/ 3408691 h 4627919"/>
              <a:gd name="connsiteX5" fmla="*/ 773999 w 5972126"/>
              <a:gd name="connsiteY5" fmla="*/ 1514685 h 4627919"/>
              <a:gd name="connsiteX6" fmla="*/ 1709363 w 5972126"/>
              <a:gd name="connsiteY6" fmla="*/ 690221 h 4627919"/>
              <a:gd name="connsiteX7" fmla="*/ 3243821 w 5972126"/>
              <a:gd name="connsiteY7" fmla="*/ 411481 h 4627919"/>
              <a:gd name="connsiteX8" fmla="*/ 3878150 w 5972126"/>
              <a:gd name="connsiteY8" fmla="*/ 411481 h 4627919"/>
              <a:gd name="connsiteX9" fmla="*/ 2989122 w 5972126"/>
              <a:gd name="connsiteY9" fmla="*/ 2587231 h 4627919"/>
              <a:gd name="connsiteX10" fmla="*/ 1612280 w 5972126"/>
              <a:gd name="connsiteY10" fmla="*/ 4187181 h 4627919"/>
              <a:gd name="connsiteX11" fmla="*/ 1453068 w 5972126"/>
              <a:gd name="connsiteY11" fmla="*/ 4194971 h 4627919"/>
              <a:gd name="connsiteX12" fmla="*/ 864777 w 5972126"/>
              <a:gd name="connsiteY12" fmla="*/ 4194971 h 4627919"/>
              <a:gd name="connsiteX13" fmla="*/ 867647 w 5972126"/>
              <a:gd name="connsiteY13" fmla="*/ 4187952 h 4627919"/>
              <a:gd name="connsiteX14" fmla="*/ 1942007 w 5972126"/>
              <a:gd name="connsiteY14" fmla="*/ 1558948 h 4627919"/>
              <a:gd name="connsiteX15" fmla="*/ 3243821 w 5972126"/>
              <a:gd name="connsiteY15" fmla="*/ 411481 h 4627919"/>
              <a:gd name="connsiteX16" fmla="*/ 5196223 w 5972126"/>
              <a:gd name="connsiteY16" fmla="*/ 0 h 4627919"/>
              <a:gd name="connsiteX17" fmla="*/ 5972126 w 5972126"/>
              <a:gd name="connsiteY17" fmla="*/ 0 h 4627919"/>
              <a:gd name="connsiteX18" fmla="*/ 4884678 w 5972126"/>
              <a:gd name="connsiteY18" fmla="*/ 2661351 h 4627919"/>
              <a:gd name="connsiteX19" fmla="*/ 3200542 w 5972126"/>
              <a:gd name="connsiteY19" fmla="*/ 4618391 h 4627919"/>
              <a:gd name="connsiteX20" fmla="*/ 3005796 w 5972126"/>
              <a:gd name="connsiteY20" fmla="*/ 4627919 h 4627919"/>
              <a:gd name="connsiteX21" fmla="*/ 2286205 w 5972126"/>
              <a:gd name="connsiteY21" fmla="*/ 4627919 h 4627919"/>
              <a:gd name="connsiteX22" fmla="*/ 2289716 w 5972126"/>
              <a:gd name="connsiteY22" fmla="*/ 4619334 h 4627919"/>
              <a:gd name="connsiteX23" fmla="*/ 3603860 w 5972126"/>
              <a:gd name="connsiteY23" fmla="*/ 1403568 h 4627919"/>
              <a:gd name="connsiteX24" fmla="*/ 5196223 w 5972126"/>
              <a:gd name="connsiteY24" fmla="*/ 0 h 4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2126" h="4627919">
                <a:moveTo>
                  <a:pt x="1709363" y="690221"/>
                </a:moveTo>
                <a:lnTo>
                  <a:pt x="2165133" y="690221"/>
                </a:lnTo>
                <a:cubicBezTo>
                  <a:pt x="2165133" y="690221"/>
                  <a:pt x="1577874" y="2127248"/>
                  <a:pt x="1526361" y="2253515"/>
                </a:cubicBezTo>
                <a:cubicBezTo>
                  <a:pt x="1252048" y="2924839"/>
                  <a:pt x="1060030" y="3408691"/>
                  <a:pt x="422673" y="3408691"/>
                </a:cubicBezTo>
                <a:lnTo>
                  <a:pt x="0" y="3408691"/>
                </a:lnTo>
                <a:cubicBezTo>
                  <a:pt x="0" y="3408691"/>
                  <a:pt x="718106" y="1651626"/>
                  <a:pt x="773999" y="1514685"/>
                </a:cubicBezTo>
                <a:cubicBezTo>
                  <a:pt x="914373" y="1171631"/>
                  <a:pt x="1237494" y="690221"/>
                  <a:pt x="1709363" y="690221"/>
                </a:cubicBezTo>
                <a:close/>
                <a:moveTo>
                  <a:pt x="3243821" y="411481"/>
                </a:moveTo>
                <a:lnTo>
                  <a:pt x="3878150" y="411481"/>
                </a:lnTo>
                <a:cubicBezTo>
                  <a:pt x="3878150" y="411481"/>
                  <a:pt x="3060818" y="2411495"/>
                  <a:pt x="2989122" y="2587231"/>
                </a:cubicBezTo>
                <a:cubicBezTo>
                  <a:pt x="2631205" y="3463166"/>
                  <a:pt x="2373950" y="4109777"/>
                  <a:pt x="1612280" y="4187181"/>
                </a:cubicBezTo>
                <a:lnTo>
                  <a:pt x="1453068" y="4194971"/>
                </a:lnTo>
                <a:lnTo>
                  <a:pt x="864777" y="4194971"/>
                </a:lnTo>
                <a:lnTo>
                  <a:pt x="867647" y="4187952"/>
                </a:lnTo>
                <a:cubicBezTo>
                  <a:pt x="926342" y="4044335"/>
                  <a:pt x="1866647" y="1743581"/>
                  <a:pt x="1942007" y="1558948"/>
                </a:cubicBezTo>
                <a:cubicBezTo>
                  <a:pt x="2137377" y="1081494"/>
                  <a:pt x="2587088" y="411481"/>
                  <a:pt x="3243821" y="411481"/>
                </a:cubicBezTo>
                <a:close/>
                <a:moveTo>
                  <a:pt x="5196223" y="0"/>
                </a:moveTo>
                <a:lnTo>
                  <a:pt x="5972126" y="0"/>
                </a:lnTo>
                <a:cubicBezTo>
                  <a:pt x="5972126" y="0"/>
                  <a:pt x="4972376" y="2446393"/>
                  <a:pt x="4884678" y="2661351"/>
                </a:cubicBezTo>
                <a:cubicBezTo>
                  <a:pt x="4446878" y="3732784"/>
                  <a:pt x="4132207" y="4523711"/>
                  <a:pt x="3200542" y="4618391"/>
                </a:cubicBezTo>
                <a:lnTo>
                  <a:pt x="3005796" y="4627919"/>
                </a:lnTo>
                <a:lnTo>
                  <a:pt x="2286205" y="4627919"/>
                </a:lnTo>
                <a:lnTo>
                  <a:pt x="2289716" y="4619334"/>
                </a:lnTo>
                <a:cubicBezTo>
                  <a:pt x="2361511" y="4443663"/>
                  <a:pt x="3511680" y="1629409"/>
                  <a:pt x="3603860" y="1403568"/>
                </a:cubicBezTo>
                <a:cubicBezTo>
                  <a:pt x="3842834" y="819552"/>
                  <a:pt x="4392915" y="0"/>
                  <a:pt x="5196223"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image </a:t>
            </a:r>
          </a:p>
        </p:txBody>
      </p:sp>
    </p:spTree>
    <p:extLst>
      <p:ext uri="{BB962C8B-B14F-4D97-AF65-F5344CB8AC3E}">
        <p14:creationId xmlns:p14="http://schemas.microsoft.com/office/powerpoint/2010/main" val="4059384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Blank">
    <p:bg>
      <p:bgPr>
        <a:solidFill>
          <a:srgbClr val="0C8591"/>
        </a:solidFill>
        <a:effectLst/>
      </p:bgPr>
    </p:bg>
    <p:spTree>
      <p:nvGrpSpPr>
        <p:cNvPr id="1" name=""/>
        <p:cNvGrpSpPr/>
        <p:nvPr/>
      </p:nvGrpSpPr>
      <p:grpSpPr>
        <a:xfrm>
          <a:off x="0" y="0"/>
          <a:ext cx="0" cy="0"/>
          <a:chOff x="0" y="0"/>
          <a:chExt cx="0" cy="0"/>
        </a:xfrm>
      </p:grpSpPr>
      <p:sp>
        <p:nvSpPr>
          <p:cNvPr id="14" name="Graphic 43">
            <a:extLst>
              <a:ext uri="{FF2B5EF4-FFF2-40B4-BE49-F238E27FC236}">
                <a16:creationId xmlns:a16="http://schemas.microsoft.com/office/drawing/2014/main" id="{534067EC-758C-49A6-90FA-102CF13535AC}"/>
              </a:ext>
            </a:extLst>
          </p:cNvPr>
          <p:cNvSpPr/>
          <p:nvPr userDrawn="1"/>
        </p:nvSpPr>
        <p:spPr>
          <a:xfrm>
            <a:off x="12891748" y="5938171"/>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B6426">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Text Placeholder 32">
            <a:extLst>
              <a:ext uri="{FF2B5EF4-FFF2-40B4-BE49-F238E27FC236}">
                <a16:creationId xmlns:a16="http://schemas.microsoft.com/office/drawing/2014/main" id="{09429AD0-85D5-419D-8B2B-10F08C661E77}"/>
              </a:ext>
            </a:extLst>
          </p:cNvPr>
          <p:cNvSpPr>
            <a:spLocks noGrp="1"/>
          </p:cNvSpPr>
          <p:nvPr>
            <p:ph type="body" sz="quarter" idx="13" hasCustomPrompt="1"/>
          </p:nvPr>
        </p:nvSpPr>
        <p:spPr>
          <a:xfrm>
            <a:off x="944142" y="985719"/>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TITRE ICI</a:t>
            </a:r>
            <a:endParaRPr lang="fr-FR"/>
          </a:p>
        </p:txBody>
      </p:sp>
      <p:sp>
        <p:nvSpPr>
          <p:cNvPr id="10" name="Graphic 43">
            <a:extLst>
              <a:ext uri="{FF2B5EF4-FFF2-40B4-BE49-F238E27FC236}">
                <a16:creationId xmlns:a16="http://schemas.microsoft.com/office/drawing/2014/main" id="{E5CF0D78-BC93-4975-8EE8-DD345E5DE06D}"/>
              </a:ext>
            </a:extLst>
          </p:cNvPr>
          <p:cNvSpPr/>
          <p:nvPr userDrawn="1"/>
        </p:nvSpPr>
        <p:spPr>
          <a:xfrm>
            <a:off x="-742504" y="2403010"/>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Freeform 6">
            <a:extLst>
              <a:ext uri="{FF2B5EF4-FFF2-40B4-BE49-F238E27FC236}">
                <a16:creationId xmlns:a16="http://schemas.microsoft.com/office/drawing/2014/main" id="{FA809099-464E-4E21-A0BB-8AE9F40048AA}"/>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2" name="Graphic 43">
            <a:extLst>
              <a:ext uri="{FF2B5EF4-FFF2-40B4-BE49-F238E27FC236}">
                <a16:creationId xmlns:a16="http://schemas.microsoft.com/office/drawing/2014/main" id="{510EF4CD-F463-4DCF-B621-6C42D9880B97}"/>
              </a:ext>
            </a:extLst>
          </p:cNvPr>
          <p:cNvSpPr/>
          <p:nvPr userDrawn="1"/>
        </p:nvSpPr>
        <p:spPr>
          <a:xfrm>
            <a:off x="12869704" y="20358"/>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AAA91C5C-62D8-490E-BD91-AE2C7D8F729A}"/>
              </a:ext>
            </a:extLst>
          </p:cNvPr>
          <p:cNvSpPr/>
          <p:nvPr userDrawn="1"/>
        </p:nvSpPr>
        <p:spPr>
          <a:xfrm>
            <a:off x="6918284" y="573981"/>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6" name="Espace réservé du texte 2">
            <a:extLst>
              <a:ext uri="{FF2B5EF4-FFF2-40B4-BE49-F238E27FC236}">
                <a16:creationId xmlns:a16="http://schemas.microsoft.com/office/drawing/2014/main" id="{598603DD-0C4D-484C-97FF-937E84A957C5}"/>
              </a:ext>
            </a:extLst>
          </p:cNvPr>
          <p:cNvSpPr>
            <a:spLocks noGrp="1"/>
          </p:cNvSpPr>
          <p:nvPr>
            <p:ph type="body" sz="quarter" idx="14" hasCustomPrompt="1"/>
          </p:nvPr>
        </p:nvSpPr>
        <p:spPr>
          <a:xfrm>
            <a:off x="721013" y="1982643"/>
            <a:ext cx="11997748" cy="5067861"/>
          </a:xfrm>
          <a:prstGeom prst="rect">
            <a:avLst/>
          </a:prstGeom>
        </p:spPr>
        <p:txBody>
          <a:bodyPr/>
          <a:lstStyle>
            <a:lvl1pPr marL="0" indent="0">
              <a:buNone/>
              <a:defRPr sz="1800">
                <a:solidFill>
                  <a:srgbClr val="EFE8E1"/>
                </a:solidFill>
                <a:latin typeface="+mn-lt"/>
              </a:defRPr>
            </a:lvl1pPr>
          </a:lstStyle>
          <a:p>
            <a:r>
              <a:rPr lang="fr-FR"/>
              <a:t>Texte ici</a:t>
            </a:r>
          </a:p>
        </p:txBody>
      </p:sp>
      <p:sp>
        <p:nvSpPr>
          <p:cNvPr id="17" name="Espace réservé du texte 16">
            <a:extLst>
              <a:ext uri="{FF2B5EF4-FFF2-40B4-BE49-F238E27FC236}">
                <a16:creationId xmlns:a16="http://schemas.microsoft.com/office/drawing/2014/main" id="{B442DED2-10E6-4117-8105-8E5A6E7D8B9F}"/>
              </a:ext>
            </a:extLst>
          </p:cNvPr>
          <p:cNvSpPr>
            <a:spLocks noGrp="1"/>
          </p:cNvSpPr>
          <p:nvPr>
            <p:ph type="body" sz="quarter" idx="15" hasCustomPrompt="1"/>
          </p:nvPr>
        </p:nvSpPr>
        <p:spPr>
          <a:xfrm>
            <a:off x="763588" y="1569911"/>
            <a:ext cx="3062060" cy="341607"/>
          </a:xfrm>
          <a:prstGeom prst="rect">
            <a:avLst/>
          </a:prstGeom>
        </p:spPr>
        <p:txBody>
          <a:bodyPr/>
          <a:lstStyle>
            <a:lvl1pPr marL="0" indent="0">
              <a:buNone/>
              <a:defRPr sz="2000" b="1">
                <a:solidFill>
                  <a:srgbClr val="EFE8E1"/>
                </a:solidFill>
              </a:defRPr>
            </a:lvl1pPr>
          </a:lstStyle>
          <a:p>
            <a:pPr lvl="0"/>
            <a:r>
              <a:rPr lang="fr-FR"/>
              <a:t>Titre paragraphe</a:t>
            </a:r>
          </a:p>
        </p:txBody>
      </p:sp>
      <p:sp>
        <p:nvSpPr>
          <p:cNvPr id="7" name="Graphic 43">
            <a:extLst>
              <a:ext uri="{FF2B5EF4-FFF2-40B4-BE49-F238E27FC236}">
                <a16:creationId xmlns:a16="http://schemas.microsoft.com/office/drawing/2014/main" id="{F00826F5-C661-4AE9-B160-BD793C1E9CCF}"/>
              </a:ext>
            </a:extLst>
          </p:cNvPr>
          <p:cNvSpPr/>
          <p:nvPr userDrawn="1"/>
        </p:nvSpPr>
        <p:spPr>
          <a:xfrm>
            <a:off x="201498" y="948874"/>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B64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255902AF-5FE2-4294-BDC7-D7F454B9F757}"/>
              </a:ext>
            </a:extLst>
          </p:cNvPr>
          <p:cNvSpPr/>
          <p:nvPr userDrawn="1"/>
        </p:nvSpPr>
        <p:spPr>
          <a:xfrm>
            <a:off x="207329" y="813934"/>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Graphic 43">
            <a:extLst>
              <a:ext uri="{FF2B5EF4-FFF2-40B4-BE49-F238E27FC236}">
                <a16:creationId xmlns:a16="http://schemas.microsoft.com/office/drawing/2014/main" id="{51683DCF-C08D-4FB2-9F13-556B5613C850}"/>
              </a:ext>
            </a:extLst>
          </p:cNvPr>
          <p:cNvSpPr/>
          <p:nvPr userDrawn="1"/>
        </p:nvSpPr>
        <p:spPr>
          <a:xfrm>
            <a:off x="148558" y="5787323"/>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8" name="Graphic 43">
            <a:extLst>
              <a:ext uri="{FF2B5EF4-FFF2-40B4-BE49-F238E27FC236}">
                <a16:creationId xmlns:a16="http://schemas.microsoft.com/office/drawing/2014/main" id="{B235F231-CB4F-4580-B404-66CA86E29D0F}"/>
              </a:ext>
            </a:extLst>
          </p:cNvPr>
          <p:cNvSpPr/>
          <p:nvPr userDrawn="1"/>
        </p:nvSpPr>
        <p:spPr>
          <a:xfrm>
            <a:off x="10186504" y="1194864"/>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9" name="Espace réservé du texte 8">
            <a:extLst>
              <a:ext uri="{FF2B5EF4-FFF2-40B4-BE49-F238E27FC236}">
                <a16:creationId xmlns:a16="http://schemas.microsoft.com/office/drawing/2014/main" id="{2C9B789B-2AF7-405D-ABB0-9B720DC71C23}"/>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707958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Blank">
    <p:bg>
      <p:bgPr>
        <a:solidFill>
          <a:srgbClr val="2F3F84"/>
        </a:solidFill>
        <a:effectLst/>
      </p:bgPr>
    </p:bg>
    <p:spTree>
      <p:nvGrpSpPr>
        <p:cNvPr id="1" name=""/>
        <p:cNvGrpSpPr/>
        <p:nvPr/>
      </p:nvGrpSpPr>
      <p:grpSpPr>
        <a:xfrm>
          <a:off x="0" y="0"/>
          <a:ext cx="0" cy="0"/>
          <a:chOff x="0" y="0"/>
          <a:chExt cx="0" cy="0"/>
        </a:xfrm>
      </p:grpSpPr>
      <p:sp>
        <p:nvSpPr>
          <p:cNvPr id="14" name="Graphic 43">
            <a:extLst>
              <a:ext uri="{FF2B5EF4-FFF2-40B4-BE49-F238E27FC236}">
                <a16:creationId xmlns:a16="http://schemas.microsoft.com/office/drawing/2014/main" id="{534067EC-758C-49A6-90FA-102CF13535AC}"/>
              </a:ext>
            </a:extLst>
          </p:cNvPr>
          <p:cNvSpPr/>
          <p:nvPr userDrawn="1"/>
        </p:nvSpPr>
        <p:spPr>
          <a:xfrm>
            <a:off x="12891748" y="5938171"/>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Text Placeholder 32">
            <a:extLst>
              <a:ext uri="{FF2B5EF4-FFF2-40B4-BE49-F238E27FC236}">
                <a16:creationId xmlns:a16="http://schemas.microsoft.com/office/drawing/2014/main" id="{09429AD0-85D5-419D-8B2B-10F08C661E77}"/>
              </a:ext>
            </a:extLst>
          </p:cNvPr>
          <p:cNvSpPr>
            <a:spLocks noGrp="1"/>
          </p:cNvSpPr>
          <p:nvPr>
            <p:ph type="body" sz="quarter" idx="13" hasCustomPrompt="1"/>
          </p:nvPr>
        </p:nvSpPr>
        <p:spPr>
          <a:xfrm>
            <a:off x="944142" y="985719"/>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TITRE ICI</a:t>
            </a:r>
            <a:endParaRPr lang="fr-FR"/>
          </a:p>
        </p:txBody>
      </p:sp>
      <p:sp>
        <p:nvSpPr>
          <p:cNvPr id="10" name="Graphic 43">
            <a:extLst>
              <a:ext uri="{FF2B5EF4-FFF2-40B4-BE49-F238E27FC236}">
                <a16:creationId xmlns:a16="http://schemas.microsoft.com/office/drawing/2014/main" id="{E5CF0D78-BC93-4975-8EE8-DD345E5DE06D}"/>
              </a:ext>
            </a:extLst>
          </p:cNvPr>
          <p:cNvSpPr/>
          <p:nvPr userDrawn="1"/>
        </p:nvSpPr>
        <p:spPr>
          <a:xfrm>
            <a:off x="-789327" y="2408394"/>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Freeform 6">
            <a:extLst>
              <a:ext uri="{FF2B5EF4-FFF2-40B4-BE49-F238E27FC236}">
                <a16:creationId xmlns:a16="http://schemas.microsoft.com/office/drawing/2014/main" id="{FA809099-464E-4E21-A0BB-8AE9F40048AA}"/>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2" name="Graphic 43">
            <a:extLst>
              <a:ext uri="{FF2B5EF4-FFF2-40B4-BE49-F238E27FC236}">
                <a16:creationId xmlns:a16="http://schemas.microsoft.com/office/drawing/2014/main" id="{510EF4CD-F463-4DCF-B621-6C42D9880B97}"/>
              </a:ext>
            </a:extLst>
          </p:cNvPr>
          <p:cNvSpPr/>
          <p:nvPr userDrawn="1"/>
        </p:nvSpPr>
        <p:spPr>
          <a:xfrm>
            <a:off x="12996533" y="-314873"/>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AAA91C5C-62D8-490E-BD91-AE2C7D8F729A}"/>
              </a:ext>
            </a:extLst>
          </p:cNvPr>
          <p:cNvSpPr/>
          <p:nvPr userDrawn="1"/>
        </p:nvSpPr>
        <p:spPr>
          <a:xfrm>
            <a:off x="6981698" y="522428"/>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6" name="Espace réservé du texte 2">
            <a:extLst>
              <a:ext uri="{FF2B5EF4-FFF2-40B4-BE49-F238E27FC236}">
                <a16:creationId xmlns:a16="http://schemas.microsoft.com/office/drawing/2014/main" id="{598603DD-0C4D-484C-97FF-937E84A957C5}"/>
              </a:ext>
            </a:extLst>
          </p:cNvPr>
          <p:cNvSpPr>
            <a:spLocks noGrp="1"/>
          </p:cNvSpPr>
          <p:nvPr>
            <p:ph type="body" sz="quarter" idx="14" hasCustomPrompt="1"/>
          </p:nvPr>
        </p:nvSpPr>
        <p:spPr>
          <a:xfrm>
            <a:off x="721013" y="1982643"/>
            <a:ext cx="11997748" cy="5067861"/>
          </a:xfrm>
          <a:prstGeom prst="rect">
            <a:avLst/>
          </a:prstGeom>
        </p:spPr>
        <p:txBody>
          <a:bodyPr/>
          <a:lstStyle>
            <a:lvl1pPr marL="0" indent="0">
              <a:buNone/>
              <a:defRPr sz="1800">
                <a:solidFill>
                  <a:srgbClr val="EFE8E1"/>
                </a:solidFill>
                <a:latin typeface="+mn-lt"/>
              </a:defRPr>
            </a:lvl1pPr>
          </a:lstStyle>
          <a:p>
            <a:r>
              <a:rPr lang="fr-FR"/>
              <a:t>Texte ici</a:t>
            </a:r>
          </a:p>
        </p:txBody>
      </p:sp>
      <p:sp>
        <p:nvSpPr>
          <p:cNvPr id="17" name="Espace réservé du texte 16">
            <a:extLst>
              <a:ext uri="{FF2B5EF4-FFF2-40B4-BE49-F238E27FC236}">
                <a16:creationId xmlns:a16="http://schemas.microsoft.com/office/drawing/2014/main" id="{B442DED2-10E6-4117-8105-8E5A6E7D8B9F}"/>
              </a:ext>
            </a:extLst>
          </p:cNvPr>
          <p:cNvSpPr>
            <a:spLocks noGrp="1"/>
          </p:cNvSpPr>
          <p:nvPr>
            <p:ph type="body" sz="quarter" idx="15" hasCustomPrompt="1"/>
          </p:nvPr>
        </p:nvSpPr>
        <p:spPr>
          <a:xfrm>
            <a:off x="763588" y="1569911"/>
            <a:ext cx="3062060" cy="341607"/>
          </a:xfrm>
          <a:prstGeom prst="rect">
            <a:avLst/>
          </a:prstGeom>
        </p:spPr>
        <p:txBody>
          <a:bodyPr/>
          <a:lstStyle>
            <a:lvl1pPr marL="0" indent="0">
              <a:buNone/>
              <a:defRPr sz="2000" b="1">
                <a:solidFill>
                  <a:srgbClr val="EFE8E1"/>
                </a:solidFill>
              </a:defRPr>
            </a:lvl1pPr>
          </a:lstStyle>
          <a:p>
            <a:pPr lvl="0"/>
            <a:r>
              <a:rPr lang="fr-FR"/>
              <a:t>Titre paragraphe</a:t>
            </a:r>
          </a:p>
        </p:txBody>
      </p:sp>
      <p:sp>
        <p:nvSpPr>
          <p:cNvPr id="7" name="Graphic 43">
            <a:extLst>
              <a:ext uri="{FF2B5EF4-FFF2-40B4-BE49-F238E27FC236}">
                <a16:creationId xmlns:a16="http://schemas.microsoft.com/office/drawing/2014/main" id="{F00826F5-C661-4AE9-B160-BD793C1E9CCF}"/>
              </a:ext>
            </a:extLst>
          </p:cNvPr>
          <p:cNvSpPr/>
          <p:nvPr userDrawn="1"/>
        </p:nvSpPr>
        <p:spPr>
          <a:xfrm>
            <a:off x="201498" y="948874"/>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255902AF-5FE2-4294-BDC7-D7F454B9F757}"/>
              </a:ext>
            </a:extLst>
          </p:cNvPr>
          <p:cNvSpPr/>
          <p:nvPr userDrawn="1"/>
        </p:nvSpPr>
        <p:spPr>
          <a:xfrm>
            <a:off x="207329" y="813934"/>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Graphic 43">
            <a:extLst>
              <a:ext uri="{FF2B5EF4-FFF2-40B4-BE49-F238E27FC236}">
                <a16:creationId xmlns:a16="http://schemas.microsoft.com/office/drawing/2014/main" id="{BDA399D7-9A3C-4F0D-8C7D-98BE18395F0A}"/>
              </a:ext>
            </a:extLst>
          </p:cNvPr>
          <p:cNvSpPr/>
          <p:nvPr userDrawn="1"/>
        </p:nvSpPr>
        <p:spPr>
          <a:xfrm>
            <a:off x="148558" y="5787323"/>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8" name="Graphic 43">
            <a:extLst>
              <a:ext uri="{FF2B5EF4-FFF2-40B4-BE49-F238E27FC236}">
                <a16:creationId xmlns:a16="http://schemas.microsoft.com/office/drawing/2014/main" id="{3D93522F-59F9-413F-BCC6-F4840AA5D8B9}"/>
              </a:ext>
            </a:extLst>
          </p:cNvPr>
          <p:cNvSpPr/>
          <p:nvPr userDrawn="1"/>
        </p:nvSpPr>
        <p:spPr>
          <a:xfrm>
            <a:off x="10186504" y="1194864"/>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9" name="Espace réservé du texte 8">
            <a:extLst>
              <a:ext uri="{FF2B5EF4-FFF2-40B4-BE49-F238E27FC236}">
                <a16:creationId xmlns:a16="http://schemas.microsoft.com/office/drawing/2014/main" id="{C8B56D45-CA97-468E-A161-47660945B1F7}"/>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424410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Blank">
    <p:bg>
      <p:bgPr>
        <a:solidFill>
          <a:srgbClr val="E2B224"/>
        </a:solidFill>
        <a:effectLst/>
      </p:bgPr>
    </p:bg>
    <p:spTree>
      <p:nvGrpSpPr>
        <p:cNvPr id="1" name=""/>
        <p:cNvGrpSpPr/>
        <p:nvPr/>
      </p:nvGrpSpPr>
      <p:grpSpPr>
        <a:xfrm>
          <a:off x="0" y="0"/>
          <a:ext cx="0" cy="0"/>
          <a:chOff x="0" y="0"/>
          <a:chExt cx="0" cy="0"/>
        </a:xfrm>
      </p:grpSpPr>
      <p:sp>
        <p:nvSpPr>
          <p:cNvPr id="14" name="Graphic 43">
            <a:extLst>
              <a:ext uri="{FF2B5EF4-FFF2-40B4-BE49-F238E27FC236}">
                <a16:creationId xmlns:a16="http://schemas.microsoft.com/office/drawing/2014/main" id="{534067EC-758C-49A6-90FA-102CF13535AC}"/>
              </a:ext>
            </a:extLst>
          </p:cNvPr>
          <p:cNvSpPr/>
          <p:nvPr userDrawn="1"/>
        </p:nvSpPr>
        <p:spPr>
          <a:xfrm>
            <a:off x="12891748" y="5938171"/>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Text Placeholder 32">
            <a:extLst>
              <a:ext uri="{FF2B5EF4-FFF2-40B4-BE49-F238E27FC236}">
                <a16:creationId xmlns:a16="http://schemas.microsoft.com/office/drawing/2014/main" id="{09429AD0-85D5-419D-8B2B-10F08C661E77}"/>
              </a:ext>
            </a:extLst>
          </p:cNvPr>
          <p:cNvSpPr>
            <a:spLocks noGrp="1"/>
          </p:cNvSpPr>
          <p:nvPr>
            <p:ph type="body" sz="quarter" idx="13" hasCustomPrompt="1"/>
          </p:nvPr>
        </p:nvSpPr>
        <p:spPr>
          <a:xfrm>
            <a:off x="944142" y="985719"/>
            <a:ext cx="2495550" cy="342900"/>
          </a:xfrm>
          <a:prstGeom prst="rect">
            <a:avLst/>
          </a:prstGeom>
        </p:spPr>
        <p:txBody>
          <a:bodyPr/>
          <a:lstStyle>
            <a:lvl1pPr marL="0" indent="0">
              <a:buNone/>
              <a:defRPr lang="fr-FR" sz="2000" b="1" kern="1200" cap="all" baseline="0" dirty="0">
                <a:ln w="12700">
                  <a:noFill/>
                </a:ln>
                <a:solidFill>
                  <a:srgbClr val="EFE8E1"/>
                </a:solidFill>
                <a:latin typeface="+mn-lt"/>
                <a:ea typeface="+mn-ea"/>
                <a:cs typeface="+mn-cs"/>
              </a:defRPr>
            </a:lvl1pPr>
          </a:lstStyle>
          <a:p>
            <a:pPr lvl="0"/>
            <a:r>
              <a:rPr lang="en-GB"/>
              <a:t>TITRE ICI</a:t>
            </a:r>
            <a:endParaRPr lang="fr-FR"/>
          </a:p>
        </p:txBody>
      </p:sp>
      <p:sp>
        <p:nvSpPr>
          <p:cNvPr id="10" name="Graphic 43">
            <a:extLst>
              <a:ext uri="{FF2B5EF4-FFF2-40B4-BE49-F238E27FC236}">
                <a16:creationId xmlns:a16="http://schemas.microsoft.com/office/drawing/2014/main" id="{E5CF0D78-BC93-4975-8EE8-DD345E5DE06D}"/>
              </a:ext>
            </a:extLst>
          </p:cNvPr>
          <p:cNvSpPr/>
          <p:nvPr userDrawn="1"/>
        </p:nvSpPr>
        <p:spPr>
          <a:xfrm>
            <a:off x="-787928" y="2548977"/>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Freeform 6">
            <a:extLst>
              <a:ext uri="{FF2B5EF4-FFF2-40B4-BE49-F238E27FC236}">
                <a16:creationId xmlns:a16="http://schemas.microsoft.com/office/drawing/2014/main" id="{FA809099-464E-4E21-A0BB-8AE9F40048AA}"/>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2" name="Graphic 43">
            <a:extLst>
              <a:ext uri="{FF2B5EF4-FFF2-40B4-BE49-F238E27FC236}">
                <a16:creationId xmlns:a16="http://schemas.microsoft.com/office/drawing/2014/main" id="{510EF4CD-F463-4DCF-B621-6C42D9880B97}"/>
              </a:ext>
            </a:extLst>
          </p:cNvPr>
          <p:cNvSpPr/>
          <p:nvPr userDrawn="1"/>
        </p:nvSpPr>
        <p:spPr>
          <a:xfrm>
            <a:off x="12891748" y="108634"/>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AAA91C5C-62D8-490E-BD91-AE2C7D8F729A}"/>
              </a:ext>
            </a:extLst>
          </p:cNvPr>
          <p:cNvSpPr/>
          <p:nvPr userDrawn="1"/>
        </p:nvSpPr>
        <p:spPr>
          <a:xfrm>
            <a:off x="6929306" y="55352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6" name="Espace réservé du texte 2">
            <a:extLst>
              <a:ext uri="{FF2B5EF4-FFF2-40B4-BE49-F238E27FC236}">
                <a16:creationId xmlns:a16="http://schemas.microsoft.com/office/drawing/2014/main" id="{598603DD-0C4D-484C-97FF-937E84A957C5}"/>
              </a:ext>
            </a:extLst>
          </p:cNvPr>
          <p:cNvSpPr>
            <a:spLocks noGrp="1"/>
          </p:cNvSpPr>
          <p:nvPr>
            <p:ph type="body" sz="quarter" idx="14" hasCustomPrompt="1"/>
          </p:nvPr>
        </p:nvSpPr>
        <p:spPr>
          <a:xfrm>
            <a:off x="721013" y="1982644"/>
            <a:ext cx="11997748" cy="5023512"/>
          </a:xfrm>
          <a:prstGeom prst="rect">
            <a:avLst/>
          </a:prstGeom>
        </p:spPr>
        <p:txBody>
          <a:bodyPr/>
          <a:lstStyle>
            <a:lvl1pPr marL="0" indent="0">
              <a:buNone/>
              <a:defRPr sz="1800">
                <a:solidFill>
                  <a:srgbClr val="EFE8E1"/>
                </a:solidFill>
                <a:latin typeface="+mn-lt"/>
              </a:defRPr>
            </a:lvl1pPr>
          </a:lstStyle>
          <a:p>
            <a:r>
              <a:rPr lang="fr-FR"/>
              <a:t>Texte ici</a:t>
            </a:r>
          </a:p>
        </p:txBody>
      </p:sp>
      <p:sp>
        <p:nvSpPr>
          <p:cNvPr id="17" name="Espace réservé du texte 16">
            <a:extLst>
              <a:ext uri="{FF2B5EF4-FFF2-40B4-BE49-F238E27FC236}">
                <a16:creationId xmlns:a16="http://schemas.microsoft.com/office/drawing/2014/main" id="{B442DED2-10E6-4117-8105-8E5A6E7D8B9F}"/>
              </a:ext>
            </a:extLst>
          </p:cNvPr>
          <p:cNvSpPr>
            <a:spLocks noGrp="1"/>
          </p:cNvSpPr>
          <p:nvPr>
            <p:ph type="body" sz="quarter" idx="15" hasCustomPrompt="1"/>
          </p:nvPr>
        </p:nvSpPr>
        <p:spPr>
          <a:xfrm>
            <a:off x="763588" y="1569911"/>
            <a:ext cx="3062060" cy="341607"/>
          </a:xfrm>
          <a:prstGeom prst="rect">
            <a:avLst/>
          </a:prstGeom>
        </p:spPr>
        <p:txBody>
          <a:bodyPr/>
          <a:lstStyle>
            <a:lvl1pPr marL="0" indent="0">
              <a:buNone/>
              <a:defRPr sz="2000" b="1">
                <a:solidFill>
                  <a:srgbClr val="EFE8E1"/>
                </a:solidFill>
              </a:defRPr>
            </a:lvl1pPr>
          </a:lstStyle>
          <a:p>
            <a:pPr lvl="0"/>
            <a:r>
              <a:rPr lang="fr-FR"/>
              <a:t>Titre paragraphe</a:t>
            </a:r>
          </a:p>
        </p:txBody>
      </p:sp>
      <p:sp>
        <p:nvSpPr>
          <p:cNvPr id="7" name="Graphic 43">
            <a:extLst>
              <a:ext uri="{FF2B5EF4-FFF2-40B4-BE49-F238E27FC236}">
                <a16:creationId xmlns:a16="http://schemas.microsoft.com/office/drawing/2014/main" id="{F00826F5-C661-4AE9-B160-BD793C1E9CCF}"/>
              </a:ext>
            </a:extLst>
          </p:cNvPr>
          <p:cNvSpPr/>
          <p:nvPr userDrawn="1"/>
        </p:nvSpPr>
        <p:spPr>
          <a:xfrm>
            <a:off x="201498" y="948874"/>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FE8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255902AF-5FE2-4294-BDC7-D7F454B9F757}"/>
              </a:ext>
            </a:extLst>
          </p:cNvPr>
          <p:cNvSpPr/>
          <p:nvPr userDrawn="1"/>
        </p:nvSpPr>
        <p:spPr>
          <a:xfrm>
            <a:off x="207329" y="813934"/>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Graphic 43">
            <a:extLst>
              <a:ext uri="{FF2B5EF4-FFF2-40B4-BE49-F238E27FC236}">
                <a16:creationId xmlns:a16="http://schemas.microsoft.com/office/drawing/2014/main" id="{898DFEC5-17EE-45B6-A23F-6A5F568064F5}"/>
              </a:ext>
            </a:extLst>
          </p:cNvPr>
          <p:cNvSpPr/>
          <p:nvPr userDrawn="1"/>
        </p:nvSpPr>
        <p:spPr>
          <a:xfrm>
            <a:off x="148558" y="5787323"/>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8" name="Graphic 43">
            <a:extLst>
              <a:ext uri="{FF2B5EF4-FFF2-40B4-BE49-F238E27FC236}">
                <a16:creationId xmlns:a16="http://schemas.microsoft.com/office/drawing/2014/main" id="{BC3F9AAF-709A-4AA6-8A0B-8B8443952C6F}"/>
              </a:ext>
            </a:extLst>
          </p:cNvPr>
          <p:cNvSpPr/>
          <p:nvPr userDrawn="1"/>
        </p:nvSpPr>
        <p:spPr>
          <a:xfrm>
            <a:off x="10186504" y="1194864"/>
            <a:ext cx="497471" cy="7093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9" name="Espace réservé du texte 8">
            <a:extLst>
              <a:ext uri="{FF2B5EF4-FFF2-40B4-BE49-F238E27FC236}">
                <a16:creationId xmlns:a16="http://schemas.microsoft.com/office/drawing/2014/main" id="{DC02B4AE-7357-4920-9AD8-1C3DFE306753}"/>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2380139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Graphic 43">
            <a:extLst>
              <a:ext uri="{FF2B5EF4-FFF2-40B4-BE49-F238E27FC236}">
                <a16:creationId xmlns:a16="http://schemas.microsoft.com/office/drawing/2014/main" id="{5BF4883D-AD85-3548-9C12-724A67683C92}"/>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75A12CB1-9CC9-0045-B1F6-41896652CE46}"/>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E4438713-82E7-4644-8F37-7D01DD9AC1C5}"/>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C32B212-28D1-694C-9C37-9CD279DCE7FF}"/>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44E1C68E-B0F3-4C47-B195-CA9252C0483D}"/>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5DE310FA-95BF-EF43-AE5E-4DADE377D797}"/>
              </a:ext>
            </a:extLst>
          </p:cNvPr>
          <p:cNvSpPr/>
          <p:nvPr userDrawn="1"/>
        </p:nvSpPr>
        <p:spPr>
          <a:xfrm>
            <a:off x="3220153" y="3829929"/>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4DFBC2C-68D4-FD45-9033-D4472E9EEE1F}"/>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A1FED7F3-F39C-EC43-8DB2-9F5D987DADF7}"/>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ZoneTexte 45">
            <a:extLst>
              <a:ext uri="{FF2B5EF4-FFF2-40B4-BE49-F238E27FC236}">
                <a16:creationId xmlns:a16="http://schemas.microsoft.com/office/drawing/2014/main" id="{3FC83867-2A20-D74D-A65A-B949129BC920}"/>
              </a:ext>
            </a:extLst>
          </p:cNvPr>
          <p:cNvSpPr txBox="1"/>
          <p:nvPr userDrawn="1"/>
        </p:nvSpPr>
        <p:spPr>
          <a:xfrm>
            <a:off x="611123" y="1469921"/>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6" name="ZoneTexte 46">
            <a:extLst>
              <a:ext uri="{FF2B5EF4-FFF2-40B4-BE49-F238E27FC236}">
                <a16:creationId xmlns:a16="http://schemas.microsoft.com/office/drawing/2014/main" id="{2DC09ED7-F765-1146-B44F-2F171A439F3E}"/>
              </a:ext>
            </a:extLst>
          </p:cNvPr>
          <p:cNvSpPr txBox="1"/>
          <p:nvPr userDrawn="1"/>
        </p:nvSpPr>
        <p:spPr>
          <a:xfrm>
            <a:off x="4865887" y="1482088"/>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7" name="ZoneTexte 47">
            <a:extLst>
              <a:ext uri="{FF2B5EF4-FFF2-40B4-BE49-F238E27FC236}">
                <a16:creationId xmlns:a16="http://schemas.microsoft.com/office/drawing/2014/main" id="{87AE1A40-B59C-9344-B3EF-75E75EF34062}"/>
              </a:ext>
            </a:extLst>
          </p:cNvPr>
          <p:cNvSpPr txBox="1"/>
          <p:nvPr userDrawn="1"/>
        </p:nvSpPr>
        <p:spPr>
          <a:xfrm>
            <a:off x="9111018" y="1482088"/>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grpSp>
        <p:nvGrpSpPr>
          <p:cNvPr id="18" name="Group 17">
            <a:extLst>
              <a:ext uri="{FF2B5EF4-FFF2-40B4-BE49-F238E27FC236}">
                <a16:creationId xmlns:a16="http://schemas.microsoft.com/office/drawing/2014/main" id="{95A53619-5ABC-1D47-82CC-33C09F78B65C}"/>
              </a:ext>
            </a:extLst>
          </p:cNvPr>
          <p:cNvGrpSpPr/>
          <p:nvPr userDrawn="1"/>
        </p:nvGrpSpPr>
        <p:grpSpPr>
          <a:xfrm>
            <a:off x="349940" y="1223174"/>
            <a:ext cx="742644" cy="1185629"/>
            <a:chOff x="547475" y="1213257"/>
            <a:chExt cx="742644" cy="1185629"/>
          </a:xfrm>
        </p:grpSpPr>
        <p:sp>
          <p:nvSpPr>
            <p:cNvPr id="19" name="Graphic 43">
              <a:extLst>
                <a:ext uri="{FF2B5EF4-FFF2-40B4-BE49-F238E27FC236}">
                  <a16:creationId xmlns:a16="http://schemas.microsoft.com/office/drawing/2014/main" id="{3EC89457-4E11-BE43-91C3-9552034586B5}"/>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B50D3039-D9F0-F24B-89DF-FC60B50C6A05}"/>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1" name="Group 20">
            <a:extLst>
              <a:ext uri="{FF2B5EF4-FFF2-40B4-BE49-F238E27FC236}">
                <a16:creationId xmlns:a16="http://schemas.microsoft.com/office/drawing/2014/main" id="{E161AB9B-5A98-AC4E-8445-EE738A591626}"/>
              </a:ext>
            </a:extLst>
          </p:cNvPr>
          <p:cNvGrpSpPr/>
          <p:nvPr userDrawn="1"/>
        </p:nvGrpSpPr>
        <p:grpSpPr>
          <a:xfrm>
            <a:off x="4599572" y="1240607"/>
            <a:ext cx="742644" cy="1185629"/>
            <a:chOff x="4593188" y="1249052"/>
            <a:chExt cx="742644" cy="1185629"/>
          </a:xfrm>
        </p:grpSpPr>
        <p:sp>
          <p:nvSpPr>
            <p:cNvPr id="22" name="Graphic 43">
              <a:extLst>
                <a:ext uri="{FF2B5EF4-FFF2-40B4-BE49-F238E27FC236}">
                  <a16:creationId xmlns:a16="http://schemas.microsoft.com/office/drawing/2014/main" id="{C7CA2A3B-5D7A-E04E-8BEC-0170842BD277}"/>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77D41A0F-C677-FD4E-B56D-CF90BDDCB038}"/>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23">
            <a:extLst>
              <a:ext uri="{FF2B5EF4-FFF2-40B4-BE49-F238E27FC236}">
                <a16:creationId xmlns:a16="http://schemas.microsoft.com/office/drawing/2014/main" id="{97A3A5EA-EB00-3A42-B55E-89141A55CC94}"/>
              </a:ext>
            </a:extLst>
          </p:cNvPr>
          <p:cNvGrpSpPr/>
          <p:nvPr userDrawn="1"/>
        </p:nvGrpSpPr>
        <p:grpSpPr>
          <a:xfrm>
            <a:off x="8855465" y="1227123"/>
            <a:ext cx="742644" cy="1185629"/>
            <a:chOff x="8641176" y="982789"/>
            <a:chExt cx="742644" cy="1185629"/>
          </a:xfrm>
        </p:grpSpPr>
        <p:sp>
          <p:nvSpPr>
            <p:cNvPr id="25" name="Graphic 43">
              <a:extLst>
                <a:ext uri="{FF2B5EF4-FFF2-40B4-BE49-F238E27FC236}">
                  <a16:creationId xmlns:a16="http://schemas.microsoft.com/office/drawing/2014/main" id="{89F3DC2D-BCC6-2244-A67E-9436C56FB985}"/>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8DFC4A73-EB65-814C-BC83-F1EFDC50FA12}"/>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39" name="Text Placeholder 32">
            <a:extLst>
              <a:ext uri="{FF2B5EF4-FFF2-40B4-BE49-F238E27FC236}">
                <a16:creationId xmlns:a16="http://schemas.microsoft.com/office/drawing/2014/main" id="{0BC25D1E-3890-274F-96D2-D951B41B59C1}"/>
              </a:ext>
            </a:extLst>
          </p:cNvPr>
          <p:cNvSpPr>
            <a:spLocks noGrp="1"/>
          </p:cNvSpPr>
          <p:nvPr>
            <p:ph type="body" sz="quarter" idx="13" hasCustomPrompt="1"/>
          </p:nvPr>
        </p:nvSpPr>
        <p:spPr>
          <a:xfrm>
            <a:off x="1039779" y="1116032"/>
            <a:ext cx="2495550" cy="342900"/>
          </a:xfrm>
          <a:prstGeom prst="rect">
            <a:avLst/>
          </a:prstGeom>
        </p:spPr>
        <p:txBody>
          <a:bodyPr/>
          <a:lstStyle>
            <a:lvl1pPr marL="0" indent="0">
              <a:buNone/>
              <a:defRPr lang="fr-FR" sz="2000" b="1" kern="1200" cap="all" baseline="0" dirty="0">
                <a:ln w="12700">
                  <a:noFill/>
                </a:ln>
                <a:solidFill>
                  <a:schemeClr val="accent2"/>
                </a:solidFill>
                <a:latin typeface="+mn-lt"/>
                <a:ea typeface="+mn-ea"/>
                <a:cs typeface="+mn-cs"/>
              </a:defRPr>
            </a:lvl1pPr>
          </a:lstStyle>
          <a:p>
            <a:pPr lvl="0"/>
            <a:r>
              <a:rPr lang="en-GB"/>
              <a:t>SOUS TITRE ICI</a:t>
            </a:r>
            <a:endParaRPr lang="fr-FR"/>
          </a:p>
        </p:txBody>
      </p:sp>
      <p:sp>
        <p:nvSpPr>
          <p:cNvPr id="40" name="Text Placeholder 32">
            <a:extLst>
              <a:ext uri="{FF2B5EF4-FFF2-40B4-BE49-F238E27FC236}">
                <a16:creationId xmlns:a16="http://schemas.microsoft.com/office/drawing/2014/main" id="{52D41955-F7B1-094B-98E3-9A64157DE71D}"/>
              </a:ext>
            </a:extLst>
          </p:cNvPr>
          <p:cNvSpPr>
            <a:spLocks noGrp="1"/>
          </p:cNvSpPr>
          <p:nvPr>
            <p:ph type="body" sz="quarter" idx="14" hasCustomPrompt="1"/>
          </p:nvPr>
        </p:nvSpPr>
        <p:spPr>
          <a:xfrm>
            <a:off x="5310122" y="1116032"/>
            <a:ext cx="2495550" cy="342900"/>
          </a:xfrm>
          <a:prstGeom prst="rect">
            <a:avLst/>
          </a:prstGeom>
        </p:spPr>
        <p:txBody>
          <a:bodyPr/>
          <a:lstStyle>
            <a:lvl1pPr marL="0" indent="0">
              <a:buNone/>
              <a:defRPr lang="fr-FR" sz="2000" b="1" kern="1200" cap="all" baseline="0" dirty="0">
                <a:ln w="12700">
                  <a:noFill/>
                </a:ln>
                <a:solidFill>
                  <a:srgbClr val="2F3F84"/>
                </a:solidFill>
                <a:latin typeface="+mn-lt"/>
                <a:ea typeface="+mn-ea"/>
                <a:cs typeface="+mn-cs"/>
              </a:defRPr>
            </a:lvl1pPr>
          </a:lstStyle>
          <a:p>
            <a:pPr lvl="0"/>
            <a:r>
              <a:rPr lang="en-GB"/>
              <a:t>SOUS TITRE ICI</a:t>
            </a:r>
            <a:endParaRPr lang="fr-FR"/>
          </a:p>
        </p:txBody>
      </p:sp>
      <p:sp>
        <p:nvSpPr>
          <p:cNvPr id="41" name="Text Placeholder 32">
            <a:extLst>
              <a:ext uri="{FF2B5EF4-FFF2-40B4-BE49-F238E27FC236}">
                <a16:creationId xmlns:a16="http://schemas.microsoft.com/office/drawing/2014/main" id="{7D177864-8B7F-8D45-A798-17A2DEDD0971}"/>
              </a:ext>
            </a:extLst>
          </p:cNvPr>
          <p:cNvSpPr>
            <a:spLocks noGrp="1"/>
          </p:cNvSpPr>
          <p:nvPr>
            <p:ph type="body" sz="quarter" idx="15" hasCustomPrompt="1"/>
          </p:nvPr>
        </p:nvSpPr>
        <p:spPr>
          <a:xfrm>
            <a:off x="9561611" y="1116032"/>
            <a:ext cx="2495550" cy="342900"/>
          </a:xfrm>
          <a:prstGeom prst="rect">
            <a:avLst/>
          </a:prstGeom>
        </p:spPr>
        <p:txBody>
          <a:bodyPr/>
          <a:lstStyle>
            <a:lvl1pPr marL="0" indent="0">
              <a:buNone/>
              <a:defRPr lang="fr-FR" sz="2000" b="1" kern="1200" cap="all" baseline="0" dirty="0">
                <a:ln w="12700">
                  <a:noFill/>
                </a:ln>
                <a:solidFill>
                  <a:srgbClr val="ED7D31"/>
                </a:solidFill>
                <a:latin typeface="+mn-lt"/>
                <a:ea typeface="+mn-ea"/>
                <a:cs typeface="+mn-cs"/>
              </a:defRPr>
            </a:lvl1pPr>
          </a:lstStyle>
          <a:p>
            <a:pPr lvl="0"/>
            <a:r>
              <a:rPr lang="en-GB"/>
              <a:t>SOUS TITRE ICI</a:t>
            </a:r>
            <a:endParaRPr lang="fr-FR"/>
          </a:p>
        </p:txBody>
      </p:sp>
      <p:sp>
        <p:nvSpPr>
          <p:cNvPr id="45" name="Text Placeholder 25">
            <a:extLst>
              <a:ext uri="{FF2B5EF4-FFF2-40B4-BE49-F238E27FC236}">
                <a16:creationId xmlns:a16="http://schemas.microsoft.com/office/drawing/2014/main" id="{C9648D69-774A-0D4A-957D-3690AC0A54DA}"/>
              </a:ext>
            </a:extLst>
          </p:cNvPr>
          <p:cNvSpPr>
            <a:spLocks noGrp="1"/>
          </p:cNvSpPr>
          <p:nvPr>
            <p:ph type="body" sz="quarter" idx="16" hasCustomPrompt="1"/>
          </p:nvPr>
        </p:nvSpPr>
        <p:spPr>
          <a:xfrm>
            <a:off x="930622" y="2282737"/>
            <a:ext cx="3046040" cy="4195287"/>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31" name="Espace réservé du texte 30">
            <a:extLst>
              <a:ext uri="{FF2B5EF4-FFF2-40B4-BE49-F238E27FC236}">
                <a16:creationId xmlns:a16="http://schemas.microsoft.com/office/drawing/2014/main" id="{C9A9E347-F9B1-4400-A99D-7A06FF9A5531}"/>
              </a:ext>
            </a:extLst>
          </p:cNvPr>
          <p:cNvSpPr>
            <a:spLocks noGrp="1"/>
          </p:cNvSpPr>
          <p:nvPr>
            <p:ph type="body" sz="quarter" idx="19" hasCustomPrompt="1"/>
          </p:nvPr>
        </p:nvSpPr>
        <p:spPr>
          <a:xfrm>
            <a:off x="933402" y="1958774"/>
            <a:ext cx="2012875" cy="267600"/>
          </a:xfrm>
          <a:prstGeom prst="rect">
            <a:avLst/>
          </a:prstGeom>
        </p:spPr>
        <p:txBody>
          <a:bodyPr/>
          <a:lstStyle>
            <a:lvl1pPr marL="0" indent="0">
              <a:buNone/>
              <a:defRPr sz="1800">
                <a:solidFill>
                  <a:srgbClr val="D68A3A"/>
                </a:solidFill>
              </a:defRPr>
            </a:lvl1pPr>
          </a:lstStyle>
          <a:p>
            <a:pPr lvl="0"/>
            <a:r>
              <a:rPr lang="fr-FR"/>
              <a:t>TITRE PARAGRAPHE</a:t>
            </a:r>
          </a:p>
        </p:txBody>
      </p:sp>
      <p:sp>
        <p:nvSpPr>
          <p:cNvPr id="38" name="Text Placeholder 25">
            <a:extLst>
              <a:ext uri="{FF2B5EF4-FFF2-40B4-BE49-F238E27FC236}">
                <a16:creationId xmlns:a16="http://schemas.microsoft.com/office/drawing/2014/main" id="{5507F4A6-7B49-4ADE-A0B3-E6AB49CC2ECB}"/>
              </a:ext>
            </a:extLst>
          </p:cNvPr>
          <p:cNvSpPr>
            <a:spLocks noGrp="1"/>
          </p:cNvSpPr>
          <p:nvPr>
            <p:ph type="body" sz="quarter" idx="20" hasCustomPrompt="1"/>
          </p:nvPr>
        </p:nvSpPr>
        <p:spPr>
          <a:xfrm>
            <a:off x="5280748" y="2282737"/>
            <a:ext cx="3046040" cy="4195287"/>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2" name="Espace réservé du texte 30">
            <a:extLst>
              <a:ext uri="{FF2B5EF4-FFF2-40B4-BE49-F238E27FC236}">
                <a16:creationId xmlns:a16="http://schemas.microsoft.com/office/drawing/2014/main" id="{064BBFE7-976C-487A-A018-561EDF87D066}"/>
              </a:ext>
            </a:extLst>
          </p:cNvPr>
          <p:cNvSpPr>
            <a:spLocks noGrp="1"/>
          </p:cNvSpPr>
          <p:nvPr>
            <p:ph type="body" sz="quarter" idx="21" hasCustomPrompt="1"/>
          </p:nvPr>
        </p:nvSpPr>
        <p:spPr>
          <a:xfrm>
            <a:off x="5283528" y="1958774"/>
            <a:ext cx="2012875" cy="267600"/>
          </a:xfrm>
          <a:prstGeom prst="rect">
            <a:avLst/>
          </a:prstGeom>
        </p:spPr>
        <p:txBody>
          <a:bodyPr/>
          <a:lstStyle>
            <a:lvl1pPr marL="0" indent="0">
              <a:buNone/>
              <a:defRPr sz="1800">
                <a:solidFill>
                  <a:srgbClr val="0C8591"/>
                </a:solidFill>
              </a:defRPr>
            </a:lvl1pPr>
          </a:lstStyle>
          <a:p>
            <a:pPr lvl="0"/>
            <a:r>
              <a:rPr lang="fr-FR"/>
              <a:t>TITRE PARAGRAPHE</a:t>
            </a:r>
          </a:p>
        </p:txBody>
      </p:sp>
      <p:sp>
        <p:nvSpPr>
          <p:cNvPr id="46" name="Text Placeholder 25">
            <a:extLst>
              <a:ext uri="{FF2B5EF4-FFF2-40B4-BE49-F238E27FC236}">
                <a16:creationId xmlns:a16="http://schemas.microsoft.com/office/drawing/2014/main" id="{965D4947-3670-46FA-ABB2-A46D3833FD27}"/>
              </a:ext>
            </a:extLst>
          </p:cNvPr>
          <p:cNvSpPr>
            <a:spLocks noGrp="1"/>
          </p:cNvSpPr>
          <p:nvPr>
            <p:ph type="body" sz="quarter" idx="22" hasCustomPrompt="1"/>
          </p:nvPr>
        </p:nvSpPr>
        <p:spPr>
          <a:xfrm>
            <a:off x="9448365" y="2282737"/>
            <a:ext cx="3046040" cy="4195287"/>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47" name="Espace réservé du texte 30">
            <a:extLst>
              <a:ext uri="{FF2B5EF4-FFF2-40B4-BE49-F238E27FC236}">
                <a16:creationId xmlns:a16="http://schemas.microsoft.com/office/drawing/2014/main" id="{66682302-9A2A-4D77-853E-A91DAA9EFE9A}"/>
              </a:ext>
            </a:extLst>
          </p:cNvPr>
          <p:cNvSpPr>
            <a:spLocks noGrp="1"/>
          </p:cNvSpPr>
          <p:nvPr>
            <p:ph type="body" sz="quarter" idx="23" hasCustomPrompt="1"/>
          </p:nvPr>
        </p:nvSpPr>
        <p:spPr>
          <a:xfrm>
            <a:off x="9451145" y="1958774"/>
            <a:ext cx="2012875" cy="267600"/>
          </a:xfrm>
          <a:prstGeom prst="rect">
            <a:avLst/>
          </a:prstGeom>
        </p:spPr>
        <p:txBody>
          <a:bodyPr/>
          <a:lstStyle>
            <a:lvl1pPr marL="0" indent="0">
              <a:buNone/>
              <a:defRPr sz="1800">
                <a:solidFill>
                  <a:srgbClr val="D91F42"/>
                </a:solidFill>
              </a:defRPr>
            </a:lvl1pPr>
          </a:lstStyle>
          <a:p>
            <a:pPr lvl="0"/>
            <a:r>
              <a:rPr lang="fr-FR"/>
              <a:t>TITRE PARAGRAPHE</a:t>
            </a:r>
          </a:p>
        </p:txBody>
      </p:sp>
      <p:sp>
        <p:nvSpPr>
          <p:cNvPr id="32" name="Espace réservé du texte 8">
            <a:extLst>
              <a:ext uri="{FF2B5EF4-FFF2-40B4-BE49-F238E27FC236}">
                <a16:creationId xmlns:a16="http://schemas.microsoft.com/office/drawing/2014/main" id="{62E857B7-9B5F-4999-85EE-FFB1B210DF67}"/>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2630192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b="1">
                <a:solidFill>
                  <a:srgbClr val="E2B22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b="1">
                <a:solidFill>
                  <a:srgbClr val="B31A4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b="1">
                <a:solidFill>
                  <a:srgbClr val="0C8591"/>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29" name="Espace réservé du texte 28">
            <a:extLst>
              <a:ext uri="{FF2B5EF4-FFF2-40B4-BE49-F238E27FC236}">
                <a16:creationId xmlns:a16="http://schemas.microsoft.com/office/drawing/2014/main" id="{2BBE2D63-B168-4094-8A91-7F1881744A95}"/>
              </a:ext>
            </a:extLst>
          </p:cNvPr>
          <p:cNvSpPr>
            <a:spLocks noGrp="1"/>
          </p:cNvSpPr>
          <p:nvPr>
            <p:ph type="body" sz="quarter" idx="19" hasCustomPrompt="1"/>
          </p:nvPr>
        </p:nvSpPr>
        <p:spPr>
          <a:xfrm>
            <a:off x="948417" y="1287210"/>
            <a:ext cx="1825709" cy="400110"/>
          </a:xfrm>
          <a:prstGeom prst="rect">
            <a:avLst/>
          </a:prstGeom>
        </p:spPr>
        <p:txBody>
          <a:bodyPr/>
          <a:lstStyle>
            <a:lvl1pPr marL="0" indent="0">
              <a:buNone/>
              <a:defRPr sz="2000" b="1">
                <a:solidFill>
                  <a:srgbClr val="E2B224"/>
                </a:solidFill>
              </a:defRPr>
            </a:lvl1pPr>
          </a:lstStyle>
          <a:p>
            <a:pPr lvl="0"/>
            <a:r>
              <a:rPr lang="fr-FR"/>
              <a:t>SOUS TITRE</a:t>
            </a:r>
          </a:p>
        </p:txBody>
      </p:sp>
      <p:sp>
        <p:nvSpPr>
          <p:cNvPr id="43" name="Espace réservé du texte 28">
            <a:extLst>
              <a:ext uri="{FF2B5EF4-FFF2-40B4-BE49-F238E27FC236}">
                <a16:creationId xmlns:a16="http://schemas.microsoft.com/office/drawing/2014/main" id="{B3D335B2-B3EE-43DE-812B-0F804CC744D6}"/>
              </a:ext>
            </a:extLst>
          </p:cNvPr>
          <p:cNvSpPr>
            <a:spLocks noGrp="1"/>
          </p:cNvSpPr>
          <p:nvPr>
            <p:ph type="body" sz="quarter" idx="20" hasCustomPrompt="1"/>
          </p:nvPr>
        </p:nvSpPr>
        <p:spPr>
          <a:xfrm>
            <a:off x="5265626" y="1287210"/>
            <a:ext cx="1825709" cy="400110"/>
          </a:xfrm>
          <a:prstGeom prst="rect">
            <a:avLst/>
          </a:prstGeom>
        </p:spPr>
        <p:txBody>
          <a:bodyPr/>
          <a:lstStyle>
            <a:lvl1pPr marL="0" indent="0">
              <a:buNone/>
              <a:defRPr sz="2000" b="1">
                <a:solidFill>
                  <a:srgbClr val="B31A45"/>
                </a:solidFill>
              </a:defRPr>
            </a:lvl1pPr>
          </a:lstStyle>
          <a:p>
            <a:pPr lvl="0"/>
            <a:r>
              <a:rPr lang="fr-FR"/>
              <a:t>SOUS TITRE</a:t>
            </a:r>
          </a:p>
        </p:txBody>
      </p:sp>
      <p:sp>
        <p:nvSpPr>
          <p:cNvPr id="44" name="Espace réservé du texte 28">
            <a:extLst>
              <a:ext uri="{FF2B5EF4-FFF2-40B4-BE49-F238E27FC236}">
                <a16:creationId xmlns:a16="http://schemas.microsoft.com/office/drawing/2014/main" id="{A9B347C2-E756-4E24-89EF-138473CF4F23}"/>
              </a:ext>
            </a:extLst>
          </p:cNvPr>
          <p:cNvSpPr>
            <a:spLocks noGrp="1"/>
          </p:cNvSpPr>
          <p:nvPr>
            <p:ph type="body" sz="quarter" idx="21" hasCustomPrompt="1"/>
          </p:nvPr>
        </p:nvSpPr>
        <p:spPr>
          <a:xfrm>
            <a:off x="9453134" y="1270946"/>
            <a:ext cx="1825709" cy="400110"/>
          </a:xfrm>
          <a:prstGeom prst="rect">
            <a:avLst/>
          </a:prstGeom>
        </p:spPr>
        <p:txBody>
          <a:bodyPr/>
          <a:lstStyle>
            <a:lvl1pPr marL="0" indent="0">
              <a:buNone/>
              <a:defRPr sz="2000" b="1">
                <a:solidFill>
                  <a:srgbClr val="0C8591"/>
                </a:solidFill>
              </a:defRPr>
            </a:lvl1pPr>
          </a:lstStyle>
          <a:p>
            <a:pPr lvl="0"/>
            <a:r>
              <a:rPr lang="fr-FR"/>
              <a:t>SOUS TITRE</a:t>
            </a:r>
          </a:p>
        </p:txBody>
      </p:sp>
      <p:sp>
        <p:nvSpPr>
          <p:cNvPr id="23" name="Espace réservé du texte 8">
            <a:extLst>
              <a:ext uri="{FF2B5EF4-FFF2-40B4-BE49-F238E27FC236}">
                <a16:creationId xmlns:a16="http://schemas.microsoft.com/office/drawing/2014/main" id="{04ADDD81-812A-4379-BBE8-618276CBF671}"/>
              </a:ext>
            </a:extLst>
          </p:cNvPr>
          <p:cNvSpPr>
            <a:spLocks noGrp="1"/>
          </p:cNvSpPr>
          <p:nvPr>
            <p:ph type="body" sz="quarter" idx="22"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5536694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Disposition personnalisée">
    <p:bg>
      <p:bgPr>
        <a:solidFill>
          <a:srgbClr val="0C8591"/>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b="1">
                <a:solidFill>
                  <a:srgbClr val="E2B22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b="1">
                <a:solidFill>
                  <a:srgbClr val="B31A4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b="1">
                <a:solidFill>
                  <a:srgbClr val="0C8591"/>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29" name="Espace réservé du texte 28">
            <a:extLst>
              <a:ext uri="{FF2B5EF4-FFF2-40B4-BE49-F238E27FC236}">
                <a16:creationId xmlns:a16="http://schemas.microsoft.com/office/drawing/2014/main" id="{2BBE2D63-B168-4094-8A91-7F1881744A95}"/>
              </a:ext>
            </a:extLst>
          </p:cNvPr>
          <p:cNvSpPr>
            <a:spLocks noGrp="1"/>
          </p:cNvSpPr>
          <p:nvPr>
            <p:ph type="body" sz="quarter" idx="19" hasCustomPrompt="1"/>
          </p:nvPr>
        </p:nvSpPr>
        <p:spPr>
          <a:xfrm>
            <a:off x="948417" y="1287210"/>
            <a:ext cx="1825709" cy="400110"/>
          </a:xfrm>
          <a:prstGeom prst="rect">
            <a:avLst/>
          </a:prstGeom>
        </p:spPr>
        <p:txBody>
          <a:bodyPr/>
          <a:lstStyle>
            <a:lvl1pPr marL="0" indent="0">
              <a:buNone/>
              <a:defRPr sz="2000" b="1">
                <a:solidFill>
                  <a:srgbClr val="E2B224"/>
                </a:solidFill>
              </a:defRPr>
            </a:lvl1pPr>
          </a:lstStyle>
          <a:p>
            <a:pPr lvl="0"/>
            <a:r>
              <a:rPr lang="fr-FR"/>
              <a:t>SOUS TITRE</a:t>
            </a:r>
          </a:p>
        </p:txBody>
      </p:sp>
      <p:sp>
        <p:nvSpPr>
          <p:cNvPr id="43" name="Espace réservé du texte 28">
            <a:extLst>
              <a:ext uri="{FF2B5EF4-FFF2-40B4-BE49-F238E27FC236}">
                <a16:creationId xmlns:a16="http://schemas.microsoft.com/office/drawing/2014/main" id="{B3D335B2-B3EE-43DE-812B-0F804CC744D6}"/>
              </a:ext>
            </a:extLst>
          </p:cNvPr>
          <p:cNvSpPr>
            <a:spLocks noGrp="1"/>
          </p:cNvSpPr>
          <p:nvPr>
            <p:ph type="body" sz="quarter" idx="20" hasCustomPrompt="1"/>
          </p:nvPr>
        </p:nvSpPr>
        <p:spPr>
          <a:xfrm>
            <a:off x="5265626" y="1287210"/>
            <a:ext cx="1825709" cy="400110"/>
          </a:xfrm>
          <a:prstGeom prst="rect">
            <a:avLst/>
          </a:prstGeom>
        </p:spPr>
        <p:txBody>
          <a:bodyPr/>
          <a:lstStyle>
            <a:lvl1pPr marL="0" indent="0">
              <a:buNone/>
              <a:defRPr sz="2000" b="1">
                <a:solidFill>
                  <a:srgbClr val="B31A45"/>
                </a:solidFill>
              </a:defRPr>
            </a:lvl1pPr>
          </a:lstStyle>
          <a:p>
            <a:pPr lvl="0"/>
            <a:r>
              <a:rPr lang="fr-FR"/>
              <a:t>SOUS TITRE</a:t>
            </a:r>
          </a:p>
        </p:txBody>
      </p:sp>
      <p:sp>
        <p:nvSpPr>
          <p:cNvPr id="44" name="Espace réservé du texte 28">
            <a:extLst>
              <a:ext uri="{FF2B5EF4-FFF2-40B4-BE49-F238E27FC236}">
                <a16:creationId xmlns:a16="http://schemas.microsoft.com/office/drawing/2014/main" id="{A9B347C2-E756-4E24-89EF-138473CF4F23}"/>
              </a:ext>
            </a:extLst>
          </p:cNvPr>
          <p:cNvSpPr>
            <a:spLocks noGrp="1"/>
          </p:cNvSpPr>
          <p:nvPr>
            <p:ph type="body" sz="quarter" idx="21" hasCustomPrompt="1"/>
          </p:nvPr>
        </p:nvSpPr>
        <p:spPr>
          <a:xfrm>
            <a:off x="9453134" y="1270946"/>
            <a:ext cx="1825709" cy="400110"/>
          </a:xfrm>
          <a:prstGeom prst="rect">
            <a:avLst/>
          </a:prstGeom>
        </p:spPr>
        <p:txBody>
          <a:bodyPr/>
          <a:lstStyle>
            <a:lvl1pPr marL="0" indent="0">
              <a:buNone/>
              <a:defRPr sz="2000" b="1">
                <a:solidFill>
                  <a:srgbClr val="0C8591"/>
                </a:solidFill>
              </a:defRPr>
            </a:lvl1pPr>
          </a:lstStyle>
          <a:p>
            <a:pPr lvl="0"/>
            <a:r>
              <a:rPr lang="fr-FR"/>
              <a:t>SOUS TITRE</a:t>
            </a:r>
          </a:p>
        </p:txBody>
      </p:sp>
      <p:sp>
        <p:nvSpPr>
          <p:cNvPr id="23" name="Espace réservé du texte 8">
            <a:extLst>
              <a:ext uri="{FF2B5EF4-FFF2-40B4-BE49-F238E27FC236}">
                <a16:creationId xmlns:a16="http://schemas.microsoft.com/office/drawing/2014/main" id="{DCF28FDB-7F72-4F94-98C3-368F95FEBB5A}"/>
              </a:ext>
            </a:extLst>
          </p:cNvPr>
          <p:cNvSpPr>
            <a:spLocks noGrp="1"/>
          </p:cNvSpPr>
          <p:nvPr>
            <p:ph type="body" sz="quarter" idx="22"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240115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Disposition personnalisée">
    <p:bg>
      <p:bgPr>
        <a:solidFill>
          <a:srgbClr val="B31A45"/>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b="1">
                <a:solidFill>
                  <a:srgbClr val="E2B22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b="1">
                <a:solidFill>
                  <a:srgbClr val="B31A4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b="1">
                <a:solidFill>
                  <a:srgbClr val="0C8591"/>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29" name="Espace réservé du texte 28">
            <a:extLst>
              <a:ext uri="{FF2B5EF4-FFF2-40B4-BE49-F238E27FC236}">
                <a16:creationId xmlns:a16="http://schemas.microsoft.com/office/drawing/2014/main" id="{2BBE2D63-B168-4094-8A91-7F1881744A95}"/>
              </a:ext>
            </a:extLst>
          </p:cNvPr>
          <p:cNvSpPr>
            <a:spLocks noGrp="1"/>
          </p:cNvSpPr>
          <p:nvPr>
            <p:ph type="body" sz="quarter" idx="19" hasCustomPrompt="1"/>
          </p:nvPr>
        </p:nvSpPr>
        <p:spPr>
          <a:xfrm>
            <a:off x="948417" y="1287210"/>
            <a:ext cx="1825709" cy="400110"/>
          </a:xfrm>
          <a:prstGeom prst="rect">
            <a:avLst/>
          </a:prstGeom>
        </p:spPr>
        <p:txBody>
          <a:bodyPr/>
          <a:lstStyle>
            <a:lvl1pPr marL="0" indent="0">
              <a:buNone/>
              <a:defRPr sz="2000" b="1">
                <a:solidFill>
                  <a:srgbClr val="E2B224"/>
                </a:solidFill>
              </a:defRPr>
            </a:lvl1pPr>
          </a:lstStyle>
          <a:p>
            <a:pPr lvl="0"/>
            <a:r>
              <a:rPr lang="fr-FR"/>
              <a:t>SOUS TITRE</a:t>
            </a:r>
          </a:p>
        </p:txBody>
      </p:sp>
      <p:sp>
        <p:nvSpPr>
          <p:cNvPr id="43" name="Espace réservé du texte 28">
            <a:extLst>
              <a:ext uri="{FF2B5EF4-FFF2-40B4-BE49-F238E27FC236}">
                <a16:creationId xmlns:a16="http://schemas.microsoft.com/office/drawing/2014/main" id="{B3D335B2-B3EE-43DE-812B-0F804CC744D6}"/>
              </a:ext>
            </a:extLst>
          </p:cNvPr>
          <p:cNvSpPr>
            <a:spLocks noGrp="1"/>
          </p:cNvSpPr>
          <p:nvPr>
            <p:ph type="body" sz="quarter" idx="20" hasCustomPrompt="1"/>
          </p:nvPr>
        </p:nvSpPr>
        <p:spPr>
          <a:xfrm>
            <a:off x="5265626" y="1287210"/>
            <a:ext cx="1825709" cy="400110"/>
          </a:xfrm>
          <a:prstGeom prst="rect">
            <a:avLst/>
          </a:prstGeom>
        </p:spPr>
        <p:txBody>
          <a:bodyPr/>
          <a:lstStyle>
            <a:lvl1pPr marL="0" indent="0">
              <a:buNone/>
              <a:defRPr sz="2000" b="1">
                <a:solidFill>
                  <a:srgbClr val="B31A45"/>
                </a:solidFill>
              </a:defRPr>
            </a:lvl1pPr>
          </a:lstStyle>
          <a:p>
            <a:pPr lvl="0"/>
            <a:r>
              <a:rPr lang="fr-FR"/>
              <a:t>SOUS TITRE</a:t>
            </a:r>
          </a:p>
        </p:txBody>
      </p:sp>
      <p:sp>
        <p:nvSpPr>
          <p:cNvPr id="44" name="Espace réservé du texte 28">
            <a:extLst>
              <a:ext uri="{FF2B5EF4-FFF2-40B4-BE49-F238E27FC236}">
                <a16:creationId xmlns:a16="http://schemas.microsoft.com/office/drawing/2014/main" id="{A9B347C2-E756-4E24-89EF-138473CF4F23}"/>
              </a:ext>
            </a:extLst>
          </p:cNvPr>
          <p:cNvSpPr>
            <a:spLocks noGrp="1"/>
          </p:cNvSpPr>
          <p:nvPr>
            <p:ph type="body" sz="quarter" idx="21" hasCustomPrompt="1"/>
          </p:nvPr>
        </p:nvSpPr>
        <p:spPr>
          <a:xfrm>
            <a:off x="9453134" y="1270946"/>
            <a:ext cx="1825709" cy="400110"/>
          </a:xfrm>
          <a:prstGeom prst="rect">
            <a:avLst/>
          </a:prstGeom>
        </p:spPr>
        <p:txBody>
          <a:bodyPr/>
          <a:lstStyle>
            <a:lvl1pPr marL="0" indent="0">
              <a:buNone/>
              <a:defRPr sz="2000" b="1">
                <a:solidFill>
                  <a:srgbClr val="0C8591"/>
                </a:solidFill>
              </a:defRPr>
            </a:lvl1pPr>
          </a:lstStyle>
          <a:p>
            <a:pPr lvl="0"/>
            <a:r>
              <a:rPr lang="fr-FR"/>
              <a:t>SOUS TITRE</a:t>
            </a:r>
          </a:p>
        </p:txBody>
      </p:sp>
      <p:sp>
        <p:nvSpPr>
          <p:cNvPr id="23" name="Espace réservé du texte 8">
            <a:extLst>
              <a:ext uri="{FF2B5EF4-FFF2-40B4-BE49-F238E27FC236}">
                <a16:creationId xmlns:a16="http://schemas.microsoft.com/office/drawing/2014/main" id="{958EFA14-8558-4575-89A2-77A66C7885D6}"/>
              </a:ext>
            </a:extLst>
          </p:cNvPr>
          <p:cNvSpPr>
            <a:spLocks noGrp="1"/>
          </p:cNvSpPr>
          <p:nvPr>
            <p:ph type="body" sz="quarter" idx="22"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959067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Disposition personnalisée">
    <p:bg>
      <p:bgPr>
        <a:solidFill>
          <a:srgbClr val="E2B224"/>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b="1">
                <a:solidFill>
                  <a:srgbClr val="E2B22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b="1">
                <a:solidFill>
                  <a:srgbClr val="B31A4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b="1">
                <a:solidFill>
                  <a:srgbClr val="0C8591"/>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29" name="Espace réservé du texte 28">
            <a:extLst>
              <a:ext uri="{FF2B5EF4-FFF2-40B4-BE49-F238E27FC236}">
                <a16:creationId xmlns:a16="http://schemas.microsoft.com/office/drawing/2014/main" id="{2BBE2D63-B168-4094-8A91-7F1881744A95}"/>
              </a:ext>
            </a:extLst>
          </p:cNvPr>
          <p:cNvSpPr>
            <a:spLocks noGrp="1"/>
          </p:cNvSpPr>
          <p:nvPr>
            <p:ph type="body" sz="quarter" idx="19" hasCustomPrompt="1"/>
          </p:nvPr>
        </p:nvSpPr>
        <p:spPr>
          <a:xfrm>
            <a:off x="948417" y="1287210"/>
            <a:ext cx="1825709" cy="400110"/>
          </a:xfrm>
          <a:prstGeom prst="rect">
            <a:avLst/>
          </a:prstGeom>
        </p:spPr>
        <p:txBody>
          <a:bodyPr/>
          <a:lstStyle>
            <a:lvl1pPr marL="0" indent="0">
              <a:buNone/>
              <a:defRPr sz="2000" b="1">
                <a:solidFill>
                  <a:srgbClr val="E2B224"/>
                </a:solidFill>
              </a:defRPr>
            </a:lvl1pPr>
          </a:lstStyle>
          <a:p>
            <a:pPr lvl="0"/>
            <a:r>
              <a:rPr lang="fr-FR"/>
              <a:t>SOUS TITRE</a:t>
            </a:r>
          </a:p>
        </p:txBody>
      </p:sp>
      <p:sp>
        <p:nvSpPr>
          <p:cNvPr id="43" name="Espace réservé du texte 28">
            <a:extLst>
              <a:ext uri="{FF2B5EF4-FFF2-40B4-BE49-F238E27FC236}">
                <a16:creationId xmlns:a16="http://schemas.microsoft.com/office/drawing/2014/main" id="{B3D335B2-B3EE-43DE-812B-0F804CC744D6}"/>
              </a:ext>
            </a:extLst>
          </p:cNvPr>
          <p:cNvSpPr>
            <a:spLocks noGrp="1"/>
          </p:cNvSpPr>
          <p:nvPr>
            <p:ph type="body" sz="quarter" idx="20" hasCustomPrompt="1"/>
          </p:nvPr>
        </p:nvSpPr>
        <p:spPr>
          <a:xfrm>
            <a:off x="5265626" y="1287210"/>
            <a:ext cx="1825709" cy="400110"/>
          </a:xfrm>
          <a:prstGeom prst="rect">
            <a:avLst/>
          </a:prstGeom>
        </p:spPr>
        <p:txBody>
          <a:bodyPr/>
          <a:lstStyle>
            <a:lvl1pPr marL="0" indent="0">
              <a:buNone/>
              <a:defRPr sz="2000" b="1">
                <a:solidFill>
                  <a:srgbClr val="B31A45"/>
                </a:solidFill>
              </a:defRPr>
            </a:lvl1pPr>
          </a:lstStyle>
          <a:p>
            <a:pPr lvl="0"/>
            <a:r>
              <a:rPr lang="fr-FR"/>
              <a:t>SOUS TITRE</a:t>
            </a:r>
          </a:p>
        </p:txBody>
      </p:sp>
      <p:sp>
        <p:nvSpPr>
          <p:cNvPr id="44" name="Espace réservé du texte 28">
            <a:extLst>
              <a:ext uri="{FF2B5EF4-FFF2-40B4-BE49-F238E27FC236}">
                <a16:creationId xmlns:a16="http://schemas.microsoft.com/office/drawing/2014/main" id="{A9B347C2-E756-4E24-89EF-138473CF4F23}"/>
              </a:ext>
            </a:extLst>
          </p:cNvPr>
          <p:cNvSpPr>
            <a:spLocks noGrp="1"/>
          </p:cNvSpPr>
          <p:nvPr>
            <p:ph type="body" sz="quarter" idx="21" hasCustomPrompt="1"/>
          </p:nvPr>
        </p:nvSpPr>
        <p:spPr>
          <a:xfrm>
            <a:off x="9453134" y="1270946"/>
            <a:ext cx="1825709" cy="400110"/>
          </a:xfrm>
          <a:prstGeom prst="rect">
            <a:avLst/>
          </a:prstGeom>
        </p:spPr>
        <p:txBody>
          <a:bodyPr/>
          <a:lstStyle>
            <a:lvl1pPr marL="0" indent="0">
              <a:buNone/>
              <a:defRPr sz="2000" b="1">
                <a:solidFill>
                  <a:srgbClr val="0C8591"/>
                </a:solidFill>
              </a:defRPr>
            </a:lvl1pPr>
          </a:lstStyle>
          <a:p>
            <a:pPr lvl="0"/>
            <a:r>
              <a:rPr lang="fr-FR"/>
              <a:t>SOUS TITRE</a:t>
            </a:r>
          </a:p>
        </p:txBody>
      </p:sp>
      <p:sp>
        <p:nvSpPr>
          <p:cNvPr id="23" name="Espace réservé du texte 8">
            <a:extLst>
              <a:ext uri="{FF2B5EF4-FFF2-40B4-BE49-F238E27FC236}">
                <a16:creationId xmlns:a16="http://schemas.microsoft.com/office/drawing/2014/main" id="{337B9D5F-4761-43BA-AED0-A961C17E4751}"/>
              </a:ext>
            </a:extLst>
          </p:cNvPr>
          <p:cNvSpPr>
            <a:spLocks noGrp="1"/>
          </p:cNvSpPr>
          <p:nvPr>
            <p:ph type="body" sz="quarter" idx="22"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404161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solidFill>
          <a:srgbClr val="2F3F84"/>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b="1">
                <a:solidFill>
                  <a:srgbClr val="E2B22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b="1">
                <a:solidFill>
                  <a:srgbClr val="B31A4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b="1">
                <a:solidFill>
                  <a:srgbClr val="0C8591"/>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29" name="Espace réservé du texte 28">
            <a:extLst>
              <a:ext uri="{FF2B5EF4-FFF2-40B4-BE49-F238E27FC236}">
                <a16:creationId xmlns:a16="http://schemas.microsoft.com/office/drawing/2014/main" id="{2BBE2D63-B168-4094-8A91-7F1881744A95}"/>
              </a:ext>
            </a:extLst>
          </p:cNvPr>
          <p:cNvSpPr>
            <a:spLocks noGrp="1"/>
          </p:cNvSpPr>
          <p:nvPr>
            <p:ph type="body" sz="quarter" idx="19" hasCustomPrompt="1"/>
          </p:nvPr>
        </p:nvSpPr>
        <p:spPr>
          <a:xfrm>
            <a:off x="948417" y="1287210"/>
            <a:ext cx="1825709" cy="400110"/>
          </a:xfrm>
          <a:prstGeom prst="rect">
            <a:avLst/>
          </a:prstGeom>
        </p:spPr>
        <p:txBody>
          <a:bodyPr/>
          <a:lstStyle>
            <a:lvl1pPr marL="0" indent="0">
              <a:buNone/>
              <a:defRPr sz="2000" b="1">
                <a:solidFill>
                  <a:srgbClr val="E2B224"/>
                </a:solidFill>
              </a:defRPr>
            </a:lvl1pPr>
          </a:lstStyle>
          <a:p>
            <a:pPr lvl="0"/>
            <a:r>
              <a:rPr lang="fr-FR"/>
              <a:t>SOUS TITRE</a:t>
            </a:r>
          </a:p>
        </p:txBody>
      </p:sp>
      <p:sp>
        <p:nvSpPr>
          <p:cNvPr id="43" name="Espace réservé du texte 28">
            <a:extLst>
              <a:ext uri="{FF2B5EF4-FFF2-40B4-BE49-F238E27FC236}">
                <a16:creationId xmlns:a16="http://schemas.microsoft.com/office/drawing/2014/main" id="{B3D335B2-B3EE-43DE-812B-0F804CC744D6}"/>
              </a:ext>
            </a:extLst>
          </p:cNvPr>
          <p:cNvSpPr>
            <a:spLocks noGrp="1"/>
          </p:cNvSpPr>
          <p:nvPr>
            <p:ph type="body" sz="quarter" idx="20" hasCustomPrompt="1"/>
          </p:nvPr>
        </p:nvSpPr>
        <p:spPr>
          <a:xfrm>
            <a:off x="5265626" y="1287210"/>
            <a:ext cx="1825709" cy="400110"/>
          </a:xfrm>
          <a:prstGeom prst="rect">
            <a:avLst/>
          </a:prstGeom>
        </p:spPr>
        <p:txBody>
          <a:bodyPr/>
          <a:lstStyle>
            <a:lvl1pPr marL="0" indent="0">
              <a:buNone/>
              <a:defRPr sz="2000" b="1">
                <a:solidFill>
                  <a:srgbClr val="B31A45"/>
                </a:solidFill>
              </a:defRPr>
            </a:lvl1pPr>
          </a:lstStyle>
          <a:p>
            <a:pPr lvl="0"/>
            <a:r>
              <a:rPr lang="fr-FR"/>
              <a:t>SOUS TITRE</a:t>
            </a:r>
          </a:p>
        </p:txBody>
      </p:sp>
      <p:sp>
        <p:nvSpPr>
          <p:cNvPr id="44" name="Espace réservé du texte 28">
            <a:extLst>
              <a:ext uri="{FF2B5EF4-FFF2-40B4-BE49-F238E27FC236}">
                <a16:creationId xmlns:a16="http://schemas.microsoft.com/office/drawing/2014/main" id="{A9B347C2-E756-4E24-89EF-138473CF4F23}"/>
              </a:ext>
            </a:extLst>
          </p:cNvPr>
          <p:cNvSpPr>
            <a:spLocks noGrp="1"/>
          </p:cNvSpPr>
          <p:nvPr>
            <p:ph type="body" sz="quarter" idx="21" hasCustomPrompt="1"/>
          </p:nvPr>
        </p:nvSpPr>
        <p:spPr>
          <a:xfrm>
            <a:off x="9453134" y="1270946"/>
            <a:ext cx="1825709" cy="400110"/>
          </a:xfrm>
          <a:prstGeom prst="rect">
            <a:avLst/>
          </a:prstGeom>
        </p:spPr>
        <p:txBody>
          <a:bodyPr/>
          <a:lstStyle>
            <a:lvl1pPr marL="0" indent="0">
              <a:buNone/>
              <a:defRPr sz="2000" b="1">
                <a:solidFill>
                  <a:srgbClr val="0C8591"/>
                </a:solidFill>
              </a:defRPr>
            </a:lvl1pPr>
          </a:lstStyle>
          <a:p>
            <a:pPr lvl="0"/>
            <a:r>
              <a:rPr lang="fr-FR"/>
              <a:t>SOUS TITRE</a:t>
            </a:r>
          </a:p>
        </p:txBody>
      </p:sp>
      <p:sp>
        <p:nvSpPr>
          <p:cNvPr id="23" name="Espace réservé du texte 8">
            <a:extLst>
              <a:ext uri="{FF2B5EF4-FFF2-40B4-BE49-F238E27FC236}">
                <a16:creationId xmlns:a16="http://schemas.microsoft.com/office/drawing/2014/main" id="{3BA27B38-C5BD-46AC-8246-716A0573152A}"/>
              </a:ext>
            </a:extLst>
          </p:cNvPr>
          <p:cNvSpPr>
            <a:spLocks noGrp="1"/>
          </p:cNvSpPr>
          <p:nvPr>
            <p:ph type="body" sz="quarter" idx="22"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1630396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Disposition personnalisée">
    <p:bg>
      <p:bgPr>
        <a:solidFill>
          <a:srgbClr val="0C8591"/>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Rectangle 12">
            <a:extLst>
              <a:ext uri="{FF2B5EF4-FFF2-40B4-BE49-F238E27FC236}">
                <a16:creationId xmlns:a16="http://schemas.microsoft.com/office/drawing/2014/main" id="{792CE5B0-858E-4066-A43C-6E930BB9CBA9}"/>
              </a:ext>
            </a:extLst>
          </p:cNvPr>
          <p:cNvSpPr/>
          <p:nvPr userDrawn="1"/>
        </p:nvSpPr>
        <p:spPr>
          <a:xfrm>
            <a:off x="1043380" y="1114615"/>
            <a:ext cx="1554426" cy="355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n w="12700">
                  <a:noFill/>
                </a:ln>
                <a:solidFill>
                  <a:srgbClr val="EFE8E1"/>
                </a:solidFill>
              </a:rPr>
              <a:t>SOUS TITRE</a:t>
            </a:r>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ZoneTexte 14">
            <a:extLst>
              <a:ext uri="{FF2B5EF4-FFF2-40B4-BE49-F238E27FC236}">
                <a16:creationId xmlns:a16="http://schemas.microsoft.com/office/drawing/2014/main" id="{49000B16-77F3-4B54-973C-56ED7D37B38A}"/>
              </a:ext>
            </a:extLst>
          </p:cNvPr>
          <p:cNvSpPr txBox="1"/>
          <p:nvPr userDrawn="1"/>
        </p:nvSpPr>
        <p:spPr>
          <a:xfrm>
            <a:off x="620757" y="1469921"/>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6" name="ZoneTexte 15">
            <a:extLst>
              <a:ext uri="{FF2B5EF4-FFF2-40B4-BE49-F238E27FC236}">
                <a16:creationId xmlns:a16="http://schemas.microsoft.com/office/drawing/2014/main" id="{288AE5EC-4369-46C0-991E-50781D413903}"/>
              </a:ext>
            </a:extLst>
          </p:cNvPr>
          <p:cNvSpPr txBox="1"/>
          <p:nvPr userDrawn="1"/>
        </p:nvSpPr>
        <p:spPr>
          <a:xfrm>
            <a:off x="4943542" y="1490486"/>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7" name="ZoneTexte 16">
            <a:extLst>
              <a:ext uri="{FF2B5EF4-FFF2-40B4-BE49-F238E27FC236}">
                <a16:creationId xmlns:a16="http://schemas.microsoft.com/office/drawing/2014/main" id="{1AFEFC3D-0600-429C-8E19-09D28F027603}"/>
              </a:ext>
            </a:extLst>
          </p:cNvPr>
          <p:cNvSpPr txBox="1"/>
          <p:nvPr userDrawn="1"/>
        </p:nvSpPr>
        <p:spPr>
          <a:xfrm>
            <a:off x="9111018" y="1482088"/>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grpSp>
        <p:nvGrpSpPr>
          <p:cNvPr id="18" name="Group 6">
            <a:extLst>
              <a:ext uri="{FF2B5EF4-FFF2-40B4-BE49-F238E27FC236}">
                <a16:creationId xmlns:a16="http://schemas.microsoft.com/office/drawing/2014/main" id="{F265A47B-F9F6-4D31-AE98-F6724A9B3BC1}"/>
              </a:ext>
            </a:extLst>
          </p:cNvPr>
          <p:cNvGrpSpPr/>
          <p:nvPr userDrawn="1"/>
        </p:nvGrpSpPr>
        <p:grpSpPr>
          <a:xfrm>
            <a:off x="313138" y="1214784"/>
            <a:ext cx="742644" cy="1185629"/>
            <a:chOff x="547475" y="1213257"/>
            <a:chExt cx="742644" cy="1185629"/>
          </a:xfrm>
        </p:grpSpPr>
        <p:sp>
          <p:nvSpPr>
            <p:cNvPr id="19" name="Graphic 43">
              <a:extLst>
                <a:ext uri="{FF2B5EF4-FFF2-40B4-BE49-F238E27FC236}">
                  <a16:creationId xmlns:a16="http://schemas.microsoft.com/office/drawing/2014/main" id="{26223E54-D598-4CC6-AD15-09EA45742BC3}"/>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C18BA804-6B95-435C-88BD-A14DD69601B0}"/>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1" name="Group 1">
            <a:extLst>
              <a:ext uri="{FF2B5EF4-FFF2-40B4-BE49-F238E27FC236}">
                <a16:creationId xmlns:a16="http://schemas.microsoft.com/office/drawing/2014/main" id="{71BCE8F2-0837-4D97-BE18-F96A7D1219D4}"/>
              </a:ext>
            </a:extLst>
          </p:cNvPr>
          <p:cNvGrpSpPr/>
          <p:nvPr userDrawn="1"/>
        </p:nvGrpSpPr>
        <p:grpSpPr>
          <a:xfrm>
            <a:off x="4618859" y="1241673"/>
            <a:ext cx="742644" cy="1185629"/>
            <a:chOff x="4646336" y="1319496"/>
            <a:chExt cx="742644" cy="1185629"/>
          </a:xfrm>
        </p:grpSpPr>
        <p:sp>
          <p:nvSpPr>
            <p:cNvPr id="22" name="Graphic 43">
              <a:extLst>
                <a:ext uri="{FF2B5EF4-FFF2-40B4-BE49-F238E27FC236}">
                  <a16:creationId xmlns:a16="http://schemas.microsoft.com/office/drawing/2014/main" id="{5E7401A9-FAD8-4957-8BA4-D454A24C843F}"/>
                </a:ext>
              </a:extLst>
            </p:cNvPr>
            <p:cNvSpPr/>
            <p:nvPr/>
          </p:nvSpPr>
          <p:spPr>
            <a:xfrm>
              <a:off x="4646336" y="1572685"/>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C0AD9E44-02ED-4FF5-B863-7ACF7586E8A9}"/>
                </a:ext>
              </a:extLst>
            </p:cNvPr>
            <p:cNvSpPr/>
            <p:nvPr/>
          </p:nvSpPr>
          <p:spPr>
            <a:xfrm>
              <a:off x="4685126" y="1319496"/>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7">
            <a:extLst>
              <a:ext uri="{FF2B5EF4-FFF2-40B4-BE49-F238E27FC236}">
                <a16:creationId xmlns:a16="http://schemas.microsoft.com/office/drawing/2014/main" id="{B2FB21A5-E3F9-458A-A1BA-0E245C52A602}"/>
              </a:ext>
            </a:extLst>
          </p:cNvPr>
          <p:cNvGrpSpPr/>
          <p:nvPr userDrawn="1"/>
        </p:nvGrpSpPr>
        <p:grpSpPr>
          <a:xfrm>
            <a:off x="8828945" y="1231841"/>
            <a:ext cx="742644" cy="1185629"/>
            <a:chOff x="8641176" y="982789"/>
            <a:chExt cx="742644" cy="1185629"/>
          </a:xfrm>
        </p:grpSpPr>
        <p:sp>
          <p:nvSpPr>
            <p:cNvPr id="25" name="Graphic 43">
              <a:extLst>
                <a:ext uri="{FF2B5EF4-FFF2-40B4-BE49-F238E27FC236}">
                  <a16:creationId xmlns:a16="http://schemas.microsoft.com/office/drawing/2014/main" id="{70F685E0-1F68-4B1C-A14A-97206D8B2883}"/>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F87C32B5-52E5-40E1-8668-1D3A56B20F8B}"/>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27" name="Rectangle 26">
            <a:extLst>
              <a:ext uri="{FF2B5EF4-FFF2-40B4-BE49-F238E27FC236}">
                <a16:creationId xmlns:a16="http://schemas.microsoft.com/office/drawing/2014/main" id="{F56C3872-468B-4D79-9E77-93A89D8D6566}"/>
              </a:ext>
            </a:extLst>
          </p:cNvPr>
          <p:cNvSpPr/>
          <p:nvPr userDrawn="1"/>
        </p:nvSpPr>
        <p:spPr>
          <a:xfrm>
            <a:off x="5312374" y="1155163"/>
            <a:ext cx="1417376" cy="400110"/>
          </a:xfrm>
          <a:prstGeom prst="rect">
            <a:avLst/>
          </a:prstGeom>
        </p:spPr>
        <p:txBody>
          <a:bodyPr wrap="none">
            <a:spAutoFit/>
          </a:bodyPr>
          <a:lstStyle/>
          <a:p>
            <a:r>
              <a:rPr lang="fr-FR" sz="2000" b="1">
                <a:ln w="12700">
                  <a:noFill/>
                </a:ln>
                <a:solidFill>
                  <a:srgbClr val="EFE8E1"/>
                </a:solidFill>
              </a:rPr>
              <a:t>SOUS TITRE</a:t>
            </a:r>
          </a:p>
        </p:txBody>
      </p:sp>
      <p:sp>
        <p:nvSpPr>
          <p:cNvPr id="28" name="Rectangle 27">
            <a:extLst>
              <a:ext uri="{FF2B5EF4-FFF2-40B4-BE49-F238E27FC236}">
                <a16:creationId xmlns:a16="http://schemas.microsoft.com/office/drawing/2014/main" id="{C75BA0FE-2CBC-4F1C-9FF0-959E706441B9}"/>
              </a:ext>
            </a:extLst>
          </p:cNvPr>
          <p:cNvSpPr/>
          <p:nvPr userDrawn="1"/>
        </p:nvSpPr>
        <p:spPr>
          <a:xfrm>
            <a:off x="9549629" y="1121154"/>
            <a:ext cx="1417376" cy="400110"/>
          </a:xfrm>
          <a:prstGeom prst="rect">
            <a:avLst/>
          </a:prstGeom>
        </p:spPr>
        <p:txBody>
          <a:bodyPr wrap="none">
            <a:spAutoFit/>
          </a:bodyPr>
          <a:lstStyle/>
          <a:p>
            <a:r>
              <a:rPr lang="fr-FR" sz="2000" b="1">
                <a:ln w="12700">
                  <a:noFill/>
                </a:ln>
                <a:solidFill>
                  <a:srgbClr val="EFE8E1"/>
                </a:solidFill>
              </a:rPr>
              <a:t>SOUS TITRE</a:t>
            </a:r>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a:solidFill>
                  <a:srgbClr val="E2B22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a:solidFill>
                  <a:srgbClr val="B31A4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a:solidFill>
                  <a:srgbClr val="ED7D31"/>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41" name="Espace réservé du texte 8">
            <a:extLst>
              <a:ext uri="{FF2B5EF4-FFF2-40B4-BE49-F238E27FC236}">
                <a16:creationId xmlns:a16="http://schemas.microsoft.com/office/drawing/2014/main" id="{2CB0968E-10CE-4D36-B805-359F4D0A3882}"/>
              </a:ext>
            </a:extLst>
          </p:cNvPr>
          <p:cNvSpPr>
            <a:spLocks noGrp="1"/>
          </p:cNvSpPr>
          <p:nvPr>
            <p:ph type="body" sz="quarter" idx="19"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421810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2" name="Graphic 43">
            <a:extLst>
              <a:ext uri="{FF2B5EF4-FFF2-40B4-BE49-F238E27FC236}">
                <a16:creationId xmlns:a16="http://schemas.microsoft.com/office/drawing/2014/main" id="{6930D364-96F2-46DE-BF41-62459A1A6D4A}"/>
              </a:ext>
            </a:extLst>
          </p:cNvPr>
          <p:cNvSpPr/>
          <p:nvPr userDrawn="1"/>
        </p:nvSpPr>
        <p:spPr>
          <a:xfrm>
            <a:off x="-1839908" y="830226"/>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0C85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 name="Graphic 43">
            <a:extLst>
              <a:ext uri="{FF2B5EF4-FFF2-40B4-BE49-F238E27FC236}">
                <a16:creationId xmlns:a16="http://schemas.microsoft.com/office/drawing/2014/main" id="{DCB694E5-3340-4447-9EA9-0F91A0627DA1}"/>
              </a:ext>
            </a:extLst>
          </p:cNvPr>
          <p:cNvSpPr/>
          <p:nvPr userDrawn="1"/>
        </p:nvSpPr>
        <p:spPr>
          <a:xfrm>
            <a:off x="12572393" y="356906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0C85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4" name="Graphic 43">
            <a:extLst>
              <a:ext uri="{FF2B5EF4-FFF2-40B4-BE49-F238E27FC236}">
                <a16:creationId xmlns:a16="http://schemas.microsoft.com/office/drawing/2014/main" id="{B35A5FB6-EBFB-4876-A297-2C2AFF01E11F}"/>
              </a:ext>
            </a:extLst>
          </p:cNvPr>
          <p:cNvSpPr/>
          <p:nvPr userDrawn="1"/>
        </p:nvSpPr>
        <p:spPr>
          <a:xfrm>
            <a:off x="-2752360" y="1566719"/>
            <a:ext cx="3427043" cy="430288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00CE7B9A-9876-456C-AAA4-A49A4ADF1786}"/>
              </a:ext>
            </a:extLst>
          </p:cNvPr>
          <p:cNvSpPr/>
          <p:nvPr userDrawn="1"/>
        </p:nvSpPr>
        <p:spPr>
          <a:xfrm>
            <a:off x="12202981" y="4627819"/>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Tree>
    <p:extLst>
      <p:ext uri="{BB962C8B-B14F-4D97-AF65-F5344CB8AC3E}">
        <p14:creationId xmlns:p14="http://schemas.microsoft.com/office/powerpoint/2010/main" val="3728743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Disposition personnalisée">
    <p:bg>
      <p:bgPr>
        <a:solidFill>
          <a:srgbClr val="B31A45"/>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Rectangle 12">
            <a:extLst>
              <a:ext uri="{FF2B5EF4-FFF2-40B4-BE49-F238E27FC236}">
                <a16:creationId xmlns:a16="http://schemas.microsoft.com/office/drawing/2014/main" id="{792CE5B0-858E-4066-A43C-6E930BB9CBA9}"/>
              </a:ext>
            </a:extLst>
          </p:cNvPr>
          <p:cNvSpPr/>
          <p:nvPr userDrawn="1"/>
        </p:nvSpPr>
        <p:spPr>
          <a:xfrm>
            <a:off x="1043380" y="1114615"/>
            <a:ext cx="1554426" cy="355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n w="12700">
                  <a:noFill/>
                </a:ln>
                <a:solidFill>
                  <a:srgbClr val="EFE8E1"/>
                </a:solidFill>
              </a:rPr>
              <a:t>SOUS TITRE</a:t>
            </a:r>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ZoneTexte 14">
            <a:extLst>
              <a:ext uri="{FF2B5EF4-FFF2-40B4-BE49-F238E27FC236}">
                <a16:creationId xmlns:a16="http://schemas.microsoft.com/office/drawing/2014/main" id="{49000B16-77F3-4B54-973C-56ED7D37B38A}"/>
              </a:ext>
            </a:extLst>
          </p:cNvPr>
          <p:cNvSpPr txBox="1"/>
          <p:nvPr userDrawn="1"/>
        </p:nvSpPr>
        <p:spPr>
          <a:xfrm>
            <a:off x="620757" y="1469921"/>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6" name="ZoneTexte 15">
            <a:extLst>
              <a:ext uri="{FF2B5EF4-FFF2-40B4-BE49-F238E27FC236}">
                <a16:creationId xmlns:a16="http://schemas.microsoft.com/office/drawing/2014/main" id="{288AE5EC-4369-46C0-991E-50781D413903}"/>
              </a:ext>
            </a:extLst>
          </p:cNvPr>
          <p:cNvSpPr txBox="1"/>
          <p:nvPr userDrawn="1"/>
        </p:nvSpPr>
        <p:spPr>
          <a:xfrm>
            <a:off x="4943542" y="1490486"/>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7" name="ZoneTexte 16">
            <a:extLst>
              <a:ext uri="{FF2B5EF4-FFF2-40B4-BE49-F238E27FC236}">
                <a16:creationId xmlns:a16="http://schemas.microsoft.com/office/drawing/2014/main" id="{1AFEFC3D-0600-429C-8E19-09D28F027603}"/>
              </a:ext>
            </a:extLst>
          </p:cNvPr>
          <p:cNvSpPr txBox="1"/>
          <p:nvPr userDrawn="1"/>
        </p:nvSpPr>
        <p:spPr>
          <a:xfrm>
            <a:off x="9111018" y="1482088"/>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grpSp>
        <p:nvGrpSpPr>
          <p:cNvPr id="18" name="Group 6">
            <a:extLst>
              <a:ext uri="{FF2B5EF4-FFF2-40B4-BE49-F238E27FC236}">
                <a16:creationId xmlns:a16="http://schemas.microsoft.com/office/drawing/2014/main" id="{F265A47B-F9F6-4D31-AE98-F6724A9B3BC1}"/>
              </a:ext>
            </a:extLst>
          </p:cNvPr>
          <p:cNvGrpSpPr/>
          <p:nvPr userDrawn="1"/>
        </p:nvGrpSpPr>
        <p:grpSpPr>
          <a:xfrm>
            <a:off x="313138" y="1214784"/>
            <a:ext cx="742644" cy="1185629"/>
            <a:chOff x="547475" y="1213257"/>
            <a:chExt cx="742644" cy="1185629"/>
          </a:xfrm>
        </p:grpSpPr>
        <p:sp>
          <p:nvSpPr>
            <p:cNvPr id="19" name="Graphic 43">
              <a:extLst>
                <a:ext uri="{FF2B5EF4-FFF2-40B4-BE49-F238E27FC236}">
                  <a16:creationId xmlns:a16="http://schemas.microsoft.com/office/drawing/2014/main" id="{26223E54-D598-4CC6-AD15-09EA45742BC3}"/>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C18BA804-6B95-435C-88BD-A14DD69601B0}"/>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1" name="Group 1">
            <a:extLst>
              <a:ext uri="{FF2B5EF4-FFF2-40B4-BE49-F238E27FC236}">
                <a16:creationId xmlns:a16="http://schemas.microsoft.com/office/drawing/2014/main" id="{71BCE8F2-0837-4D97-BE18-F96A7D1219D4}"/>
              </a:ext>
            </a:extLst>
          </p:cNvPr>
          <p:cNvGrpSpPr/>
          <p:nvPr userDrawn="1"/>
        </p:nvGrpSpPr>
        <p:grpSpPr>
          <a:xfrm>
            <a:off x="4618859" y="1241673"/>
            <a:ext cx="742644" cy="1185629"/>
            <a:chOff x="4646336" y="1319496"/>
            <a:chExt cx="742644" cy="1185629"/>
          </a:xfrm>
        </p:grpSpPr>
        <p:sp>
          <p:nvSpPr>
            <p:cNvPr id="22" name="Graphic 43">
              <a:extLst>
                <a:ext uri="{FF2B5EF4-FFF2-40B4-BE49-F238E27FC236}">
                  <a16:creationId xmlns:a16="http://schemas.microsoft.com/office/drawing/2014/main" id="{5E7401A9-FAD8-4957-8BA4-D454A24C843F}"/>
                </a:ext>
              </a:extLst>
            </p:cNvPr>
            <p:cNvSpPr/>
            <p:nvPr/>
          </p:nvSpPr>
          <p:spPr>
            <a:xfrm>
              <a:off x="4646336" y="1572685"/>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C0AD9E44-02ED-4FF5-B863-7ACF7586E8A9}"/>
                </a:ext>
              </a:extLst>
            </p:cNvPr>
            <p:cNvSpPr/>
            <p:nvPr/>
          </p:nvSpPr>
          <p:spPr>
            <a:xfrm>
              <a:off x="4685126" y="1319496"/>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FE8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7">
            <a:extLst>
              <a:ext uri="{FF2B5EF4-FFF2-40B4-BE49-F238E27FC236}">
                <a16:creationId xmlns:a16="http://schemas.microsoft.com/office/drawing/2014/main" id="{B2FB21A5-E3F9-458A-A1BA-0E245C52A602}"/>
              </a:ext>
            </a:extLst>
          </p:cNvPr>
          <p:cNvGrpSpPr/>
          <p:nvPr userDrawn="1"/>
        </p:nvGrpSpPr>
        <p:grpSpPr>
          <a:xfrm>
            <a:off x="8828945" y="1231841"/>
            <a:ext cx="742644" cy="1185629"/>
            <a:chOff x="8641176" y="982789"/>
            <a:chExt cx="742644" cy="1185629"/>
          </a:xfrm>
        </p:grpSpPr>
        <p:sp>
          <p:nvSpPr>
            <p:cNvPr id="25" name="Graphic 43">
              <a:extLst>
                <a:ext uri="{FF2B5EF4-FFF2-40B4-BE49-F238E27FC236}">
                  <a16:creationId xmlns:a16="http://schemas.microsoft.com/office/drawing/2014/main" id="{70F685E0-1F68-4B1C-A14A-97206D8B2883}"/>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F87C32B5-52E5-40E1-8668-1D3A56B20F8B}"/>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27" name="Rectangle 26">
            <a:extLst>
              <a:ext uri="{FF2B5EF4-FFF2-40B4-BE49-F238E27FC236}">
                <a16:creationId xmlns:a16="http://schemas.microsoft.com/office/drawing/2014/main" id="{F56C3872-468B-4D79-9E77-93A89D8D6566}"/>
              </a:ext>
            </a:extLst>
          </p:cNvPr>
          <p:cNvSpPr/>
          <p:nvPr userDrawn="1"/>
        </p:nvSpPr>
        <p:spPr>
          <a:xfrm>
            <a:off x="5312374" y="1155163"/>
            <a:ext cx="1417376" cy="400110"/>
          </a:xfrm>
          <a:prstGeom prst="rect">
            <a:avLst/>
          </a:prstGeom>
        </p:spPr>
        <p:txBody>
          <a:bodyPr wrap="none">
            <a:spAutoFit/>
          </a:bodyPr>
          <a:lstStyle/>
          <a:p>
            <a:r>
              <a:rPr lang="fr-FR" sz="2000" b="1">
                <a:ln w="12700">
                  <a:noFill/>
                </a:ln>
                <a:solidFill>
                  <a:srgbClr val="EFE8E1"/>
                </a:solidFill>
              </a:rPr>
              <a:t>SOUS TITRE</a:t>
            </a:r>
          </a:p>
        </p:txBody>
      </p:sp>
      <p:sp>
        <p:nvSpPr>
          <p:cNvPr id="28" name="Rectangle 27">
            <a:extLst>
              <a:ext uri="{FF2B5EF4-FFF2-40B4-BE49-F238E27FC236}">
                <a16:creationId xmlns:a16="http://schemas.microsoft.com/office/drawing/2014/main" id="{C75BA0FE-2CBC-4F1C-9FF0-959E706441B9}"/>
              </a:ext>
            </a:extLst>
          </p:cNvPr>
          <p:cNvSpPr/>
          <p:nvPr userDrawn="1"/>
        </p:nvSpPr>
        <p:spPr>
          <a:xfrm>
            <a:off x="9549629" y="1121154"/>
            <a:ext cx="1417376" cy="400110"/>
          </a:xfrm>
          <a:prstGeom prst="rect">
            <a:avLst/>
          </a:prstGeom>
        </p:spPr>
        <p:txBody>
          <a:bodyPr wrap="none">
            <a:spAutoFit/>
          </a:bodyPr>
          <a:lstStyle/>
          <a:p>
            <a:r>
              <a:rPr lang="fr-FR" sz="2000" b="1">
                <a:ln w="12700">
                  <a:noFill/>
                </a:ln>
                <a:solidFill>
                  <a:srgbClr val="EFE8E1"/>
                </a:solidFill>
              </a:rPr>
              <a:t>SOUS TITRE</a:t>
            </a:r>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a:solidFill>
                  <a:srgbClr val="E2B22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a:solidFill>
                  <a:srgbClr val="A5A5A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a:solidFill>
                  <a:srgbClr val="E2B224"/>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41" name="Espace réservé du texte 8">
            <a:extLst>
              <a:ext uri="{FF2B5EF4-FFF2-40B4-BE49-F238E27FC236}">
                <a16:creationId xmlns:a16="http://schemas.microsoft.com/office/drawing/2014/main" id="{F99B6CE4-DE43-4EEB-8A9F-AD827F2BE5B2}"/>
              </a:ext>
            </a:extLst>
          </p:cNvPr>
          <p:cNvSpPr>
            <a:spLocks noGrp="1"/>
          </p:cNvSpPr>
          <p:nvPr>
            <p:ph type="body" sz="quarter" idx="19"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38593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Disposition personnalisée">
    <p:bg>
      <p:bgPr>
        <a:solidFill>
          <a:srgbClr val="2F3F84"/>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Rectangle 12">
            <a:extLst>
              <a:ext uri="{FF2B5EF4-FFF2-40B4-BE49-F238E27FC236}">
                <a16:creationId xmlns:a16="http://schemas.microsoft.com/office/drawing/2014/main" id="{792CE5B0-858E-4066-A43C-6E930BB9CBA9}"/>
              </a:ext>
            </a:extLst>
          </p:cNvPr>
          <p:cNvSpPr/>
          <p:nvPr userDrawn="1"/>
        </p:nvSpPr>
        <p:spPr>
          <a:xfrm>
            <a:off x="1043380" y="1114615"/>
            <a:ext cx="1554426" cy="355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n w="12700">
                  <a:noFill/>
                </a:ln>
                <a:solidFill>
                  <a:srgbClr val="EFE8E1"/>
                </a:solidFill>
              </a:rPr>
              <a:t>SOUS TITRE</a:t>
            </a:r>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ZoneTexte 14">
            <a:extLst>
              <a:ext uri="{FF2B5EF4-FFF2-40B4-BE49-F238E27FC236}">
                <a16:creationId xmlns:a16="http://schemas.microsoft.com/office/drawing/2014/main" id="{49000B16-77F3-4B54-973C-56ED7D37B38A}"/>
              </a:ext>
            </a:extLst>
          </p:cNvPr>
          <p:cNvSpPr txBox="1"/>
          <p:nvPr userDrawn="1"/>
        </p:nvSpPr>
        <p:spPr>
          <a:xfrm>
            <a:off x="620757" y="1469921"/>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6" name="ZoneTexte 15">
            <a:extLst>
              <a:ext uri="{FF2B5EF4-FFF2-40B4-BE49-F238E27FC236}">
                <a16:creationId xmlns:a16="http://schemas.microsoft.com/office/drawing/2014/main" id="{288AE5EC-4369-46C0-991E-50781D413903}"/>
              </a:ext>
            </a:extLst>
          </p:cNvPr>
          <p:cNvSpPr txBox="1"/>
          <p:nvPr userDrawn="1"/>
        </p:nvSpPr>
        <p:spPr>
          <a:xfrm>
            <a:off x="4943542" y="1490486"/>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7" name="ZoneTexte 16">
            <a:extLst>
              <a:ext uri="{FF2B5EF4-FFF2-40B4-BE49-F238E27FC236}">
                <a16:creationId xmlns:a16="http://schemas.microsoft.com/office/drawing/2014/main" id="{1AFEFC3D-0600-429C-8E19-09D28F027603}"/>
              </a:ext>
            </a:extLst>
          </p:cNvPr>
          <p:cNvSpPr txBox="1"/>
          <p:nvPr userDrawn="1"/>
        </p:nvSpPr>
        <p:spPr>
          <a:xfrm>
            <a:off x="9111018" y="1482088"/>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grpSp>
        <p:nvGrpSpPr>
          <p:cNvPr id="18" name="Group 6">
            <a:extLst>
              <a:ext uri="{FF2B5EF4-FFF2-40B4-BE49-F238E27FC236}">
                <a16:creationId xmlns:a16="http://schemas.microsoft.com/office/drawing/2014/main" id="{F265A47B-F9F6-4D31-AE98-F6724A9B3BC1}"/>
              </a:ext>
            </a:extLst>
          </p:cNvPr>
          <p:cNvGrpSpPr/>
          <p:nvPr userDrawn="1"/>
        </p:nvGrpSpPr>
        <p:grpSpPr>
          <a:xfrm>
            <a:off x="313138" y="1214784"/>
            <a:ext cx="742644" cy="1185629"/>
            <a:chOff x="547475" y="1213257"/>
            <a:chExt cx="742644" cy="1185629"/>
          </a:xfrm>
        </p:grpSpPr>
        <p:sp>
          <p:nvSpPr>
            <p:cNvPr id="19" name="Graphic 43">
              <a:extLst>
                <a:ext uri="{FF2B5EF4-FFF2-40B4-BE49-F238E27FC236}">
                  <a16:creationId xmlns:a16="http://schemas.microsoft.com/office/drawing/2014/main" id="{26223E54-D598-4CC6-AD15-09EA45742BC3}"/>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C18BA804-6B95-435C-88BD-A14DD69601B0}"/>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1" name="Group 1">
            <a:extLst>
              <a:ext uri="{FF2B5EF4-FFF2-40B4-BE49-F238E27FC236}">
                <a16:creationId xmlns:a16="http://schemas.microsoft.com/office/drawing/2014/main" id="{71BCE8F2-0837-4D97-BE18-F96A7D1219D4}"/>
              </a:ext>
            </a:extLst>
          </p:cNvPr>
          <p:cNvGrpSpPr/>
          <p:nvPr userDrawn="1"/>
        </p:nvGrpSpPr>
        <p:grpSpPr>
          <a:xfrm>
            <a:off x="4618859" y="1241673"/>
            <a:ext cx="742644" cy="1185629"/>
            <a:chOff x="4646336" y="1319496"/>
            <a:chExt cx="742644" cy="1185629"/>
          </a:xfrm>
        </p:grpSpPr>
        <p:sp>
          <p:nvSpPr>
            <p:cNvPr id="22" name="Graphic 43">
              <a:extLst>
                <a:ext uri="{FF2B5EF4-FFF2-40B4-BE49-F238E27FC236}">
                  <a16:creationId xmlns:a16="http://schemas.microsoft.com/office/drawing/2014/main" id="{5E7401A9-FAD8-4957-8BA4-D454A24C843F}"/>
                </a:ext>
              </a:extLst>
            </p:cNvPr>
            <p:cNvSpPr/>
            <p:nvPr/>
          </p:nvSpPr>
          <p:spPr>
            <a:xfrm>
              <a:off x="4646336" y="1572685"/>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C0AD9E44-02ED-4FF5-B863-7ACF7586E8A9}"/>
                </a:ext>
              </a:extLst>
            </p:cNvPr>
            <p:cNvSpPr/>
            <p:nvPr/>
          </p:nvSpPr>
          <p:spPr>
            <a:xfrm>
              <a:off x="4685126" y="1319496"/>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7">
            <a:extLst>
              <a:ext uri="{FF2B5EF4-FFF2-40B4-BE49-F238E27FC236}">
                <a16:creationId xmlns:a16="http://schemas.microsoft.com/office/drawing/2014/main" id="{B2FB21A5-E3F9-458A-A1BA-0E245C52A602}"/>
              </a:ext>
            </a:extLst>
          </p:cNvPr>
          <p:cNvGrpSpPr/>
          <p:nvPr userDrawn="1"/>
        </p:nvGrpSpPr>
        <p:grpSpPr>
          <a:xfrm>
            <a:off x="8828945" y="1231841"/>
            <a:ext cx="742644" cy="1185629"/>
            <a:chOff x="8641176" y="982789"/>
            <a:chExt cx="742644" cy="1185629"/>
          </a:xfrm>
        </p:grpSpPr>
        <p:sp>
          <p:nvSpPr>
            <p:cNvPr id="25" name="Graphic 43">
              <a:extLst>
                <a:ext uri="{FF2B5EF4-FFF2-40B4-BE49-F238E27FC236}">
                  <a16:creationId xmlns:a16="http://schemas.microsoft.com/office/drawing/2014/main" id="{70F685E0-1F68-4B1C-A14A-97206D8B2883}"/>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F87C32B5-52E5-40E1-8668-1D3A56B20F8B}"/>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27" name="Rectangle 26">
            <a:extLst>
              <a:ext uri="{FF2B5EF4-FFF2-40B4-BE49-F238E27FC236}">
                <a16:creationId xmlns:a16="http://schemas.microsoft.com/office/drawing/2014/main" id="{F56C3872-468B-4D79-9E77-93A89D8D6566}"/>
              </a:ext>
            </a:extLst>
          </p:cNvPr>
          <p:cNvSpPr/>
          <p:nvPr userDrawn="1"/>
        </p:nvSpPr>
        <p:spPr>
          <a:xfrm>
            <a:off x="5312374" y="1155163"/>
            <a:ext cx="1417376" cy="400110"/>
          </a:xfrm>
          <a:prstGeom prst="rect">
            <a:avLst/>
          </a:prstGeom>
        </p:spPr>
        <p:txBody>
          <a:bodyPr wrap="none">
            <a:spAutoFit/>
          </a:bodyPr>
          <a:lstStyle/>
          <a:p>
            <a:r>
              <a:rPr lang="fr-FR" sz="2000" b="1">
                <a:ln w="12700">
                  <a:noFill/>
                </a:ln>
                <a:solidFill>
                  <a:srgbClr val="EFE8E1"/>
                </a:solidFill>
              </a:rPr>
              <a:t>SOUS TITRE</a:t>
            </a:r>
          </a:p>
        </p:txBody>
      </p:sp>
      <p:sp>
        <p:nvSpPr>
          <p:cNvPr id="28" name="Rectangle 27">
            <a:extLst>
              <a:ext uri="{FF2B5EF4-FFF2-40B4-BE49-F238E27FC236}">
                <a16:creationId xmlns:a16="http://schemas.microsoft.com/office/drawing/2014/main" id="{C75BA0FE-2CBC-4F1C-9FF0-959E706441B9}"/>
              </a:ext>
            </a:extLst>
          </p:cNvPr>
          <p:cNvSpPr/>
          <p:nvPr userDrawn="1"/>
        </p:nvSpPr>
        <p:spPr>
          <a:xfrm>
            <a:off x="9549629" y="1121154"/>
            <a:ext cx="1417376" cy="400110"/>
          </a:xfrm>
          <a:prstGeom prst="rect">
            <a:avLst/>
          </a:prstGeom>
        </p:spPr>
        <p:txBody>
          <a:bodyPr wrap="none">
            <a:spAutoFit/>
          </a:bodyPr>
          <a:lstStyle/>
          <a:p>
            <a:r>
              <a:rPr lang="fr-FR" sz="2000" b="1">
                <a:ln w="12700">
                  <a:noFill/>
                </a:ln>
                <a:solidFill>
                  <a:srgbClr val="EFE8E1"/>
                </a:solidFill>
              </a:rPr>
              <a:t>SOUS TITRE</a:t>
            </a:r>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a:solidFill>
                  <a:srgbClr val="E2B22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a:solidFill>
                  <a:srgbClr val="B31A4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a:solidFill>
                  <a:srgbClr val="ED7D31"/>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41" name="Espace réservé du texte 8">
            <a:extLst>
              <a:ext uri="{FF2B5EF4-FFF2-40B4-BE49-F238E27FC236}">
                <a16:creationId xmlns:a16="http://schemas.microsoft.com/office/drawing/2014/main" id="{15B509CC-520E-4959-8974-C8847742AA7E}"/>
              </a:ext>
            </a:extLst>
          </p:cNvPr>
          <p:cNvSpPr>
            <a:spLocks noGrp="1"/>
          </p:cNvSpPr>
          <p:nvPr>
            <p:ph type="body" sz="quarter" idx="19"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1079271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Disposition personnalisée">
    <p:bg>
      <p:bgPr>
        <a:solidFill>
          <a:srgbClr val="E2B224"/>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C6AB8C-56A7-4ADA-A2E7-3B8802EEC3DD}"/>
              </a:ext>
            </a:extLst>
          </p:cNvPr>
          <p:cNvSpPr>
            <a:spLocks noGrp="1"/>
          </p:cNvSpPr>
          <p:nvPr>
            <p:ph type="dt" sz="half" idx="10"/>
          </p:nvPr>
        </p:nvSpPr>
        <p:spPr/>
        <p:txBody>
          <a:bodyPr/>
          <a:lstStyle/>
          <a:p>
            <a:endParaRPr lang="en-US"/>
          </a:p>
        </p:txBody>
      </p:sp>
      <p:sp>
        <p:nvSpPr>
          <p:cNvPr id="4" name="Espace réservé du pied de page 3">
            <a:extLst>
              <a:ext uri="{FF2B5EF4-FFF2-40B4-BE49-F238E27FC236}">
                <a16:creationId xmlns:a16="http://schemas.microsoft.com/office/drawing/2014/main" id="{C34E8E48-52EC-4287-8B5E-C9546AD4C64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80936002-EC3F-48F2-9906-550654ECD387}"/>
              </a:ext>
            </a:extLst>
          </p:cNvPr>
          <p:cNvSpPr>
            <a:spLocks noGrp="1"/>
          </p:cNvSpPr>
          <p:nvPr>
            <p:ph type="sldNum" sz="quarter" idx="12"/>
          </p:nvPr>
        </p:nvSpPr>
        <p:spPr/>
        <p:txBody>
          <a:bodyPr/>
          <a:lstStyle/>
          <a:p>
            <a:fld id="{74DA0597-0A8D-7A49-A43B-C4AEA41DCCE0}" type="slidenum">
              <a:rPr lang="de-DE" smtClean="0"/>
              <a:t>‹N°›</a:t>
            </a:fld>
            <a:endParaRPr lang="de-DE"/>
          </a:p>
        </p:txBody>
      </p:sp>
      <p:sp>
        <p:nvSpPr>
          <p:cNvPr id="6" name="Freeform 33">
            <a:extLst>
              <a:ext uri="{FF2B5EF4-FFF2-40B4-BE49-F238E27FC236}">
                <a16:creationId xmlns:a16="http://schemas.microsoft.com/office/drawing/2014/main" id="{4FA165C8-BDDF-4A22-9BE2-F4450F3CFA35}"/>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7" name="Graphic 43">
            <a:extLst>
              <a:ext uri="{FF2B5EF4-FFF2-40B4-BE49-F238E27FC236}">
                <a16:creationId xmlns:a16="http://schemas.microsoft.com/office/drawing/2014/main" id="{A8A39FD6-51C6-49B5-80AA-5F8EA3E9D56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C083BBCC-CA27-4742-AD94-63494BC43B1A}"/>
              </a:ext>
            </a:extLst>
          </p:cNvPr>
          <p:cNvSpPr/>
          <p:nvPr userDrawn="1"/>
        </p:nvSpPr>
        <p:spPr>
          <a:xfrm>
            <a:off x="3180640" y="301998"/>
            <a:ext cx="715808" cy="89874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54623A63-AE19-466D-B21F-EDEE4AEE2C9C}"/>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0" name="Graphic 43">
            <a:extLst>
              <a:ext uri="{FF2B5EF4-FFF2-40B4-BE49-F238E27FC236}">
                <a16:creationId xmlns:a16="http://schemas.microsoft.com/office/drawing/2014/main" id="{9250895B-AFAB-4538-9427-82E881B45810}"/>
              </a:ext>
            </a:extLst>
          </p:cNvPr>
          <p:cNvSpPr/>
          <p:nvPr userDrawn="1"/>
        </p:nvSpPr>
        <p:spPr>
          <a:xfrm>
            <a:off x="3176596" y="3851245"/>
            <a:ext cx="4001015" cy="5023551"/>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06D07F-1CEE-4F61-88DE-9C10A2648D37}"/>
              </a:ext>
            </a:extLst>
          </p:cNvPr>
          <p:cNvSpPr/>
          <p:nvPr userDrawn="1"/>
        </p:nvSpPr>
        <p:spPr>
          <a:xfrm>
            <a:off x="11464049" y="5081213"/>
            <a:ext cx="2639246" cy="33137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30947F61-CB29-4203-AC55-D1DB45551D78}"/>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Rectangle 12">
            <a:extLst>
              <a:ext uri="{FF2B5EF4-FFF2-40B4-BE49-F238E27FC236}">
                <a16:creationId xmlns:a16="http://schemas.microsoft.com/office/drawing/2014/main" id="{792CE5B0-858E-4066-A43C-6E930BB9CBA9}"/>
              </a:ext>
            </a:extLst>
          </p:cNvPr>
          <p:cNvSpPr/>
          <p:nvPr userDrawn="1"/>
        </p:nvSpPr>
        <p:spPr>
          <a:xfrm>
            <a:off x="1043380" y="1114615"/>
            <a:ext cx="1554426" cy="3553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a:ln w="12700">
                  <a:noFill/>
                </a:ln>
                <a:solidFill>
                  <a:srgbClr val="EFE8E1"/>
                </a:solidFill>
              </a:rPr>
              <a:t>SOUS TITRE</a:t>
            </a:r>
          </a:p>
        </p:txBody>
      </p:sp>
      <p:sp>
        <p:nvSpPr>
          <p:cNvPr id="14" name="Graphic 43">
            <a:extLst>
              <a:ext uri="{FF2B5EF4-FFF2-40B4-BE49-F238E27FC236}">
                <a16:creationId xmlns:a16="http://schemas.microsoft.com/office/drawing/2014/main" id="{2C6BDE19-B705-4166-8097-280A84523C9B}"/>
              </a:ext>
            </a:extLst>
          </p:cNvPr>
          <p:cNvSpPr/>
          <p:nvPr userDrawn="1"/>
        </p:nvSpPr>
        <p:spPr>
          <a:xfrm>
            <a:off x="9391411" y="3613907"/>
            <a:ext cx="504504" cy="633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5" name="ZoneTexte 14">
            <a:extLst>
              <a:ext uri="{FF2B5EF4-FFF2-40B4-BE49-F238E27FC236}">
                <a16:creationId xmlns:a16="http://schemas.microsoft.com/office/drawing/2014/main" id="{49000B16-77F3-4B54-973C-56ED7D37B38A}"/>
              </a:ext>
            </a:extLst>
          </p:cNvPr>
          <p:cNvSpPr txBox="1"/>
          <p:nvPr userDrawn="1"/>
        </p:nvSpPr>
        <p:spPr>
          <a:xfrm>
            <a:off x="620757" y="1469921"/>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6" name="ZoneTexte 15">
            <a:extLst>
              <a:ext uri="{FF2B5EF4-FFF2-40B4-BE49-F238E27FC236}">
                <a16:creationId xmlns:a16="http://schemas.microsoft.com/office/drawing/2014/main" id="{288AE5EC-4369-46C0-991E-50781D413903}"/>
              </a:ext>
            </a:extLst>
          </p:cNvPr>
          <p:cNvSpPr txBox="1"/>
          <p:nvPr userDrawn="1"/>
        </p:nvSpPr>
        <p:spPr>
          <a:xfrm>
            <a:off x="4943542" y="1490486"/>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sp>
        <p:nvSpPr>
          <p:cNvPr id="17" name="ZoneTexte 16">
            <a:extLst>
              <a:ext uri="{FF2B5EF4-FFF2-40B4-BE49-F238E27FC236}">
                <a16:creationId xmlns:a16="http://schemas.microsoft.com/office/drawing/2014/main" id="{1AFEFC3D-0600-429C-8E19-09D28F027603}"/>
              </a:ext>
            </a:extLst>
          </p:cNvPr>
          <p:cNvSpPr txBox="1"/>
          <p:nvPr userDrawn="1"/>
        </p:nvSpPr>
        <p:spPr>
          <a:xfrm>
            <a:off x="9111018" y="1482088"/>
            <a:ext cx="3708000" cy="5256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a:p>
            <a:endParaRPr lang="fr-FR" sz="2263"/>
          </a:p>
        </p:txBody>
      </p:sp>
      <p:grpSp>
        <p:nvGrpSpPr>
          <p:cNvPr id="18" name="Group 6">
            <a:extLst>
              <a:ext uri="{FF2B5EF4-FFF2-40B4-BE49-F238E27FC236}">
                <a16:creationId xmlns:a16="http://schemas.microsoft.com/office/drawing/2014/main" id="{F265A47B-F9F6-4D31-AE98-F6724A9B3BC1}"/>
              </a:ext>
            </a:extLst>
          </p:cNvPr>
          <p:cNvGrpSpPr/>
          <p:nvPr userDrawn="1"/>
        </p:nvGrpSpPr>
        <p:grpSpPr>
          <a:xfrm>
            <a:off x="313138" y="1214784"/>
            <a:ext cx="742644" cy="1185629"/>
            <a:chOff x="547475" y="1213257"/>
            <a:chExt cx="742644" cy="1185629"/>
          </a:xfrm>
        </p:grpSpPr>
        <p:sp>
          <p:nvSpPr>
            <p:cNvPr id="19" name="Graphic 43">
              <a:extLst>
                <a:ext uri="{FF2B5EF4-FFF2-40B4-BE49-F238E27FC236}">
                  <a16:creationId xmlns:a16="http://schemas.microsoft.com/office/drawing/2014/main" id="{26223E54-D598-4CC6-AD15-09EA45742BC3}"/>
                </a:ext>
              </a:extLst>
            </p:cNvPr>
            <p:cNvSpPr/>
            <p:nvPr/>
          </p:nvSpPr>
          <p:spPr>
            <a:xfrm>
              <a:off x="547475" y="1466446"/>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0" name="Graphic 43">
              <a:extLst>
                <a:ext uri="{FF2B5EF4-FFF2-40B4-BE49-F238E27FC236}">
                  <a16:creationId xmlns:a16="http://schemas.microsoft.com/office/drawing/2014/main" id="{C18BA804-6B95-435C-88BD-A14DD69601B0}"/>
                </a:ext>
              </a:extLst>
            </p:cNvPr>
            <p:cNvSpPr/>
            <p:nvPr/>
          </p:nvSpPr>
          <p:spPr>
            <a:xfrm>
              <a:off x="586265" y="1213257"/>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1" name="Group 1">
            <a:extLst>
              <a:ext uri="{FF2B5EF4-FFF2-40B4-BE49-F238E27FC236}">
                <a16:creationId xmlns:a16="http://schemas.microsoft.com/office/drawing/2014/main" id="{71BCE8F2-0837-4D97-BE18-F96A7D1219D4}"/>
              </a:ext>
            </a:extLst>
          </p:cNvPr>
          <p:cNvGrpSpPr/>
          <p:nvPr userDrawn="1"/>
        </p:nvGrpSpPr>
        <p:grpSpPr>
          <a:xfrm>
            <a:off x="4618859" y="1241673"/>
            <a:ext cx="742644" cy="1185629"/>
            <a:chOff x="4646336" y="1319496"/>
            <a:chExt cx="742644" cy="1185629"/>
          </a:xfrm>
        </p:grpSpPr>
        <p:sp>
          <p:nvSpPr>
            <p:cNvPr id="22" name="Graphic 43">
              <a:extLst>
                <a:ext uri="{FF2B5EF4-FFF2-40B4-BE49-F238E27FC236}">
                  <a16:creationId xmlns:a16="http://schemas.microsoft.com/office/drawing/2014/main" id="{5E7401A9-FAD8-4957-8BA4-D454A24C843F}"/>
                </a:ext>
              </a:extLst>
            </p:cNvPr>
            <p:cNvSpPr/>
            <p:nvPr/>
          </p:nvSpPr>
          <p:spPr>
            <a:xfrm>
              <a:off x="4646336" y="1572685"/>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3" name="Graphic 43">
              <a:extLst>
                <a:ext uri="{FF2B5EF4-FFF2-40B4-BE49-F238E27FC236}">
                  <a16:creationId xmlns:a16="http://schemas.microsoft.com/office/drawing/2014/main" id="{C0AD9E44-02ED-4FF5-B863-7ACF7586E8A9}"/>
                </a:ext>
              </a:extLst>
            </p:cNvPr>
            <p:cNvSpPr/>
            <p:nvPr/>
          </p:nvSpPr>
          <p:spPr>
            <a:xfrm>
              <a:off x="4685126" y="1319496"/>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grpSp>
        <p:nvGrpSpPr>
          <p:cNvPr id="24" name="Group 7">
            <a:extLst>
              <a:ext uri="{FF2B5EF4-FFF2-40B4-BE49-F238E27FC236}">
                <a16:creationId xmlns:a16="http://schemas.microsoft.com/office/drawing/2014/main" id="{B2FB21A5-E3F9-458A-A1BA-0E245C52A602}"/>
              </a:ext>
            </a:extLst>
          </p:cNvPr>
          <p:cNvGrpSpPr/>
          <p:nvPr userDrawn="1"/>
        </p:nvGrpSpPr>
        <p:grpSpPr>
          <a:xfrm>
            <a:off x="8828945" y="1231841"/>
            <a:ext cx="742644" cy="1185629"/>
            <a:chOff x="8641176" y="982789"/>
            <a:chExt cx="742644" cy="1185629"/>
          </a:xfrm>
        </p:grpSpPr>
        <p:sp>
          <p:nvSpPr>
            <p:cNvPr id="25" name="Graphic 43">
              <a:extLst>
                <a:ext uri="{FF2B5EF4-FFF2-40B4-BE49-F238E27FC236}">
                  <a16:creationId xmlns:a16="http://schemas.microsoft.com/office/drawing/2014/main" id="{70F685E0-1F68-4B1C-A14A-97206D8B2883}"/>
                </a:ext>
              </a:extLst>
            </p:cNvPr>
            <p:cNvSpPr/>
            <p:nvPr/>
          </p:nvSpPr>
          <p:spPr>
            <a:xfrm>
              <a:off x="8641176" y="1235978"/>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26" name="Graphic 43">
              <a:extLst>
                <a:ext uri="{FF2B5EF4-FFF2-40B4-BE49-F238E27FC236}">
                  <a16:creationId xmlns:a16="http://schemas.microsoft.com/office/drawing/2014/main" id="{F87C32B5-52E5-40E1-8668-1D3A56B20F8B}"/>
                </a:ext>
              </a:extLst>
            </p:cNvPr>
            <p:cNvSpPr/>
            <p:nvPr/>
          </p:nvSpPr>
          <p:spPr>
            <a:xfrm>
              <a:off x="8679966" y="982789"/>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27" name="Rectangle 26">
            <a:extLst>
              <a:ext uri="{FF2B5EF4-FFF2-40B4-BE49-F238E27FC236}">
                <a16:creationId xmlns:a16="http://schemas.microsoft.com/office/drawing/2014/main" id="{F56C3872-468B-4D79-9E77-93A89D8D6566}"/>
              </a:ext>
            </a:extLst>
          </p:cNvPr>
          <p:cNvSpPr/>
          <p:nvPr userDrawn="1"/>
        </p:nvSpPr>
        <p:spPr>
          <a:xfrm>
            <a:off x="5312374" y="1155163"/>
            <a:ext cx="1417376" cy="400110"/>
          </a:xfrm>
          <a:prstGeom prst="rect">
            <a:avLst/>
          </a:prstGeom>
        </p:spPr>
        <p:txBody>
          <a:bodyPr wrap="none">
            <a:spAutoFit/>
          </a:bodyPr>
          <a:lstStyle/>
          <a:p>
            <a:r>
              <a:rPr lang="fr-FR" sz="2000" b="1">
                <a:ln w="12700">
                  <a:noFill/>
                </a:ln>
                <a:solidFill>
                  <a:srgbClr val="EFE8E1"/>
                </a:solidFill>
              </a:rPr>
              <a:t>SOUS TITRE</a:t>
            </a:r>
          </a:p>
        </p:txBody>
      </p:sp>
      <p:sp>
        <p:nvSpPr>
          <p:cNvPr id="28" name="Rectangle 27">
            <a:extLst>
              <a:ext uri="{FF2B5EF4-FFF2-40B4-BE49-F238E27FC236}">
                <a16:creationId xmlns:a16="http://schemas.microsoft.com/office/drawing/2014/main" id="{C75BA0FE-2CBC-4F1C-9FF0-959E706441B9}"/>
              </a:ext>
            </a:extLst>
          </p:cNvPr>
          <p:cNvSpPr/>
          <p:nvPr userDrawn="1"/>
        </p:nvSpPr>
        <p:spPr>
          <a:xfrm>
            <a:off x="9549629" y="1121154"/>
            <a:ext cx="1417376" cy="400110"/>
          </a:xfrm>
          <a:prstGeom prst="rect">
            <a:avLst/>
          </a:prstGeom>
        </p:spPr>
        <p:txBody>
          <a:bodyPr wrap="none">
            <a:spAutoFit/>
          </a:bodyPr>
          <a:lstStyle/>
          <a:p>
            <a:r>
              <a:rPr lang="fr-FR" sz="2000" b="1">
                <a:ln w="12700">
                  <a:noFill/>
                </a:ln>
                <a:solidFill>
                  <a:srgbClr val="EFE8E1"/>
                </a:solidFill>
              </a:rPr>
              <a:t>SOUS TITRE</a:t>
            </a:r>
          </a:p>
        </p:txBody>
      </p:sp>
      <p:sp>
        <p:nvSpPr>
          <p:cNvPr id="34" name="Espace réservé du texte 33">
            <a:extLst>
              <a:ext uri="{FF2B5EF4-FFF2-40B4-BE49-F238E27FC236}">
                <a16:creationId xmlns:a16="http://schemas.microsoft.com/office/drawing/2014/main" id="{6BABF2E2-A967-4FE8-9338-C47E9B65C35D}"/>
              </a:ext>
            </a:extLst>
          </p:cNvPr>
          <p:cNvSpPr>
            <a:spLocks noGrp="1"/>
          </p:cNvSpPr>
          <p:nvPr>
            <p:ph type="body" sz="quarter" idx="13" hasCustomPrompt="1"/>
          </p:nvPr>
        </p:nvSpPr>
        <p:spPr>
          <a:xfrm>
            <a:off x="948417" y="1730757"/>
            <a:ext cx="3020381" cy="267133"/>
          </a:xfrm>
          <a:prstGeom prst="rect">
            <a:avLst/>
          </a:prstGeom>
        </p:spPr>
        <p:txBody>
          <a:bodyPr/>
          <a:lstStyle>
            <a:lvl1pPr marL="0" indent="0">
              <a:buNone/>
              <a:defRPr sz="1600">
                <a:solidFill>
                  <a:srgbClr val="2F3F84"/>
                </a:solidFill>
                <a:latin typeface="+mn-lt"/>
              </a:defRPr>
            </a:lvl1pPr>
          </a:lstStyle>
          <a:p>
            <a:pPr lvl="0"/>
            <a:r>
              <a:rPr lang="fr-FR"/>
              <a:t>Titre paragraphe</a:t>
            </a:r>
          </a:p>
        </p:txBody>
      </p:sp>
      <p:sp>
        <p:nvSpPr>
          <p:cNvPr id="36" name="Espace réservé du texte 35">
            <a:extLst>
              <a:ext uri="{FF2B5EF4-FFF2-40B4-BE49-F238E27FC236}">
                <a16:creationId xmlns:a16="http://schemas.microsoft.com/office/drawing/2014/main" id="{912D11FB-C556-49D5-978F-2969FF8BCF11}"/>
              </a:ext>
            </a:extLst>
          </p:cNvPr>
          <p:cNvSpPr>
            <a:spLocks noGrp="1"/>
          </p:cNvSpPr>
          <p:nvPr>
            <p:ph type="body" sz="quarter" idx="14"/>
          </p:nvPr>
        </p:nvSpPr>
        <p:spPr>
          <a:xfrm>
            <a:off x="937442"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7" name="Espace réservé du texte 33">
            <a:extLst>
              <a:ext uri="{FF2B5EF4-FFF2-40B4-BE49-F238E27FC236}">
                <a16:creationId xmlns:a16="http://schemas.microsoft.com/office/drawing/2014/main" id="{83432D1D-0820-4EDB-8BD3-49165E065833}"/>
              </a:ext>
            </a:extLst>
          </p:cNvPr>
          <p:cNvSpPr>
            <a:spLocks noGrp="1"/>
          </p:cNvSpPr>
          <p:nvPr>
            <p:ph type="body" sz="quarter" idx="15" hasCustomPrompt="1"/>
          </p:nvPr>
        </p:nvSpPr>
        <p:spPr>
          <a:xfrm>
            <a:off x="5276601" y="1730757"/>
            <a:ext cx="3020381" cy="267133"/>
          </a:xfrm>
          <a:prstGeom prst="rect">
            <a:avLst/>
          </a:prstGeom>
        </p:spPr>
        <p:txBody>
          <a:bodyPr/>
          <a:lstStyle>
            <a:lvl1pPr marL="0" indent="0">
              <a:buNone/>
              <a:defRPr sz="1600">
                <a:solidFill>
                  <a:srgbClr val="B31A45"/>
                </a:solidFill>
                <a:latin typeface="+mn-lt"/>
              </a:defRPr>
            </a:lvl1pPr>
          </a:lstStyle>
          <a:p>
            <a:pPr lvl="0"/>
            <a:r>
              <a:rPr lang="fr-FR"/>
              <a:t>Titre paragraphe</a:t>
            </a:r>
          </a:p>
        </p:txBody>
      </p:sp>
      <p:sp>
        <p:nvSpPr>
          <p:cNvPr id="38" name="Espace réservé du texte 35">
            <a:extLst>
              <a:ext uri="{FF2B5EF4-FFF2-40B4-BE49-F238E27FC236}">
                <a16:creationId xmlns:a16="http://schemas.microsoft.com/office/drawing/2014/main" id="{76FE4906-5DA2-401C-9099-C9F6DA536A4A}"/>
              </a:ext>
            </a:extLst>
          </p:cNvPr>
          <p:cNvSpPr>
            <a:spLocks noGrp="1"/>
          </p:cNvSpPr>
          <p:nvPr>
            <p:ph type="body" sz="quarter" idx="16"/>
          </p:nvPr>
        </p:nvSpPr>
        <p:spPr>
          <a:xfrm>
            <a:off x="5265626"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39" name="Espace réservé du texte 33">
            <a:extLst>
              <a:ext uri="{FF2B5EF4-FFF2-40B4-BE49-F238E27FC236}">
                <a16:creationId xmlns:a16="http://schemas.microsoft.com/office/drawing/2014/main" id="{1592E532-569A-4A75-9652-BFAFE8AA2360}"/>
              </a:ext>
            </a:extLst>
          </p:cNvPr>
          <p:cNvSpPr>
            <a:spLocks noGrp="1"/>
          </p:cNvSpPr>
          <p:nvPr>
            <p:ph type="body" sz="quarter" idx="17" hasCustomPrompt="1"/>
          </p:nvPr>
        </p:nvSpPr>
        <p:spPr>
          <a:xfrm>
            <a:off x="9464109" y="1730757"/>
            <a:ext cx="3020381" cy="267133"/>
          </a:xfrm>
          <a:prstGeom prst="rect">
            <a:avLst/>
          </a:prstGeom>
        </p:spPr>
        <p:txBody>
          <a:bodyPr/>
          <a:lstStyle>
            <a:lvl1pPr marL="0" indent="0">
              <a:buNone/>
              <a:defRPr sz="1600">
                <a:solidFill>
                  <a:srgbClr val="E2B224"/>
                </a:solidFill>
                <a:latin typeface="+mn-lt"/>
              </a:defRPr>
            </a:lvl1pPr>
          </a:lstStyle>
          <a:p>
            <a:pPr lvl="0"/>
            <a:r>
              <a:rPr lang="fr-FR"/>
              <a:t>Titre paragraphe</a:t>
            </a:r>
          </a:p>
        </p:txBody>
      </p:sp>
      <p:sp>
        <p:nvSpPr>
          <p:cNvPr id="40" name="Espace réservé du texte 35">
            <a:extLst>
              <a:ext uri="{FF2B5EF4-FFF2-40B4-BE49-F238E27FC236}">
                <a16:creationId xmlns:a16="http://schemas.microsoft.com/office/drawing/2014/main" id="{FF71C4D7-94E1-4645-9288-939E50ECFC42}"/>
              </a:ext>
            </a:extLst>
          </p:cNvPr>
          <p:cNvSpPr>
            <a:spLocks noGrp="1"/>
          </p:cNvSpPr>
          <p:nvPr>
            <p:ph type="body" sz="quarter" idx="18"/>
          </p:nvPr>
        </p:nvSpPr>
        <p:spPr>
          <a:xfrm>
            <a:off x="9453134" y="2074358"/>
            <a:ext cx="3031357" cy="4529039"/>
          </a:xfrm>
          <a:prstGeom prst="rect">
            <a:avLst/>
          </a:prstGeom>
        </p:spPr>
        <p:txBody>
          <a:bodyPr/>
          <a:lstStyle>
            <a:lvl1pPr marL="0" indent="0">
              <a:buNone/>
              <a:defRPr sz="1600">
                <a:solidFill>
                  <a:schemeClr val="tx1"/>
                </a:solidFill>
                <a:latin typeface="+mj-lt"/>
              </a:defRPr>
            </a:lvl1pPr>
          </a:lstStyle>
          <a:p>
            <a:pPr lvl="0"/>
            <a:endParaRPr lang="fr-FR"/>
          </a:p>
        </p:txBody>
      </p:sp>
      <p:sp>
        <p:nvSpPr>
          <p:cNvPr id="41" name="Espace réservé du texte 8">
            <a:extLst>
              <a:ext uri="{FF2B5EF4-FFF2-40B4-BE49-F238E27FC236}">
                <a16:creationId xmlns:a16="http://schemas.microsoft.com/office/drawing/2014/main" id="{BEEE817B-BF16-411F-8C97-926F2CE2C2A5}"/>
              </a:ext>
            </a:extLst>
          </p:cNvPr>
          <p:cNvSpPr>
            <a:spLocks noGrp="1"/>
          </p:cNvSpPr>
          <p:nvPr>
            <p:ph type="body" sz="quarter" idx="19"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679487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025ED3FC-54EC-485C-83C0-E3EFB04FDFEB}"/>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5D179130-FF52-4DED-AE19-DEE27BA076ED}"/>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59272023-A3BD-412B-B1FE-378A02AB16C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4CDB752-F7CA-4298-9AA4-93C920E55448}"/>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Text Placeholder 22">
            <a:extLst>
              <a:ext uri="{FF2B5EF4-FFF2-40B4-BE49-F238E27FC236}">
                <a16:creationId xmlns:a16="http://schemas.microsoft.com/office/drawing/2014/main" id="{68EDC550-6BE5-465D-A57D-321D378EFE52}"/>
              </a:ext>
            </a:extLst>
          </p:cNvPr>
          <p:cNvSpPr>
            <a:spLocks noGrp="1"/>
          </p:cNvSpPr>
          <p:nvPr>
            <p:ph type="body" sz="quarter" idx="14" hasCustomPrompt="1"/>
          </p:nvPr>
        </p:nvSpPr>
        <p:spPr>
          <a:xfrm>
            <a:off x="711998" y="1225299"/>
            <a:ext cx="11966428" cy="402891"/>
          </a:xfrm>
          <a:prstGeom prst="rect">
            <a:avLst/>
          </a:prstGeom>
        </p:spPr>
        <p:txBody>
          <a:bodyPr/>
          <a:lstStyle>
            <a:lvl1pPr marL="0" indent="0">
              <a:buNone/>
              <a:defRPr lang="fr-FR" sz="2400" b="1" kern="1200" cap="all" spc="377" baseline="0" dirty="0">
                <a:ln w="12700">
                  <a:solidFill>
                    <a:srgbClr val="D91F42"/>
                  </a:solidFill>
                </a:ln>
                <a:solidFill>
                  <a:srgbClr val="C00000"/>
                </a:solidFill>
                <a:latin typeface="Calibri" panose="020F0502020204030204" pitchFamily="34" charset="0"/>
                <a:ea typeface="+mn-ea"/>
                <a:cs typeface="Calibri" panose="020F0502020204030204" pitchFamily="34" charset="0"/>
              </a:defRPr>
            </a:lvl1pPr>
          </a:lstStyle>
          <a:p>
            <a:pPr lvl="0"/>
            <a:r>
              <a:rPr lang="fr-FR"/>
              <a:t>Titre paragraphe</a:t>
            </a:r>
          </a:p>
        </p:txBody>
      </p:sp>
      <p:sp>
        <p:nvSpPr>
          <p:cNvPr id="12" name="Text Placeholder 25">
            <a:extLst>
              <a:ext uri="{FF2B5EF4-FFF2-40B4-BE49-F238E27FC236}">
                <a16:creationId xmlns:a16="http://schemas.microsoft.com/office/drawing/2014/main" id="{7E6D92F4-CEFC-4075-A6C0-3BA5C5FC0777}"/>
              </a:ext>
            </a:extLst>
          </p:cNvPr>
          <p:cNvSpPr>
            <a:spLocks noGrp="1"/>
          </p:cNvSpPr>
          <p:nvPr>
            <p:ph type="body" sz="quarter" idx="15" hasCustomPrompt="1"/>
          </p:nvPr>
        </p:nvSpPr>
        <p:spPr>
          <a:xfrm>
            <a:off x="694664" y="1952442"/>
            <a:ext cx="12002336" cy="2108200"/>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13" name="Text Placeholder 25">
            <a:extLst>
              <a:ext uri="{FF2B5EF4-FFF2-40B4-BE49-F238E27FC236}">
                <a16:creationId xmlns:a16="http://schemas.microsoft.com/office/drawing/2014/main" id="{E9598739-EDBA-4CDE-82AD-9837AB4C6E9A}"/>
              </a:ext>
            </a:extLst>
          </p:cNvPr>
          <p:cNvSpPr>
            <a:spLocks noGrp="1"/>
          </p:cNvSpPr>
          <p:nvPr>
            <p:ph type="body" sz="quarter" idx="16" hasCustomPrompt="1"/>
          </p:nvPr>
        </p:nvSpPr>
        <p:spPr>
          <a:xfrm>
            <a:off x="698569" y="4360029"/>
            <a:ext cx="12002336" cy="2108200"/>
          </a:xfrm>
          <a:prstGeom prst="rect">
            <a:avLst/>
          </a:prstGeom>
        </p:spPr>
        <p:txBody>
          <a:bodyPr/>
          <a:lstStyle>
            <a:lvl1pPr marL="0" indent="0">
              <a:buNone/>
              <a:defRPr lang="fr-FR" sz="1600" kern="1200" dirty="0">
                <a:solidFill>
                  <a:schemeClr val="tx1"/>
                </a:solidFill>
                <a:latin typeface="+mj-lt"/>
                <a:ea typeface="+mn-ea"/>
                <a:cs typeface="+mn-cs"/>
              </a:defRPr>
            </a:lvl1pPr>
          </a:lstStyle>
          <a:p>
            <a:pPr lvl="0"/>
            <a:r>
              <a:rPr lang="fr-FR"/>
              <a:t>Cliquer ici pour ajouter du texte</a:t>
            </a:r>
          </a:p>
        </p:txBody>
      </p:sp>
      <p:sp>
        <p:nvSpPr>
          <p:cNvPr id="14" name="Espace réservé du texte 8">
            <a:extLst>
              <a:ext uri="{FF2B5EF4-FFF2-40B4-BE49-F238E27FC236}">
                <a16:creationId xmlns:a16="http://schemas.microsoft.com/office/drawing/2014/main" id="{98E3F714-E6C5-4159-AF51-E4024732FB4C}"/>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4159950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025ED3FC-54EC-485C-83C0-E3EFB04FDFEB}"/>
              </a:ext>
            </a:extLst>
          </p:cNvPr>
          <p:cNvSpPr/>
          <p:nvPr userDrawn="1"/>
        </p:nvSpPr>
        <p:spPr>
          <a:xfrm>
            <a:off x="73574" y="2098209"/>
            <a:ext cx="1379231" cy="173172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Freeform 6">
            <a:extLst>
              <a:ext uri="{FF2B5EF4-FFF2-40B4-BE49-F238E27FC236}">
                <a16:creationId xmlns:a16="http://schemas.microsoft.com/office/drawing/2014/main" id="{5D179130-FF52-4DED-AE19-DEE27BA076ED}"/>
              </a:ext>
            </a:extLst>
          </p:cNvPr>
          <p:cNvSpPr/>
          <p:nvPr userDrawn="1"/>
        </p:nvSpPr>
        <p:spPr>
          <a:xfrm>
            <a:off x="0" y="313620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8" name="Graphic 43">
            <a:extLst>
              <a:ext uri="{FF2B5EF4-FFF2-40B4-BE49-F238E27FC236}">
                <a16:creationId xmlns:a16="http://schemas.microsoft.com/office/drawing/2014/main" id="{59272023-A3BD-412B-B1FE-378A02AB16C1}"/>
              </a:ext>
            </a:extLst>
          </p:cNvPr>
          <p:cNvSpPr/>
          <p:nvPr userDrawn="1"/>
        </p:nvSpPr>
        <p:spPr>
          <a:xfrm>
            <a:off x="10683975" y="821587"/>
            <a:ext cx="2013025" cy="252749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9" name="Graphic 43">
            <a:extLst>
              <a:ext uri="{FF2B5EF4-FFF2-40B4-BE49-F238E27FC236}">
                <a16:creationId xmlns:a16="http://schemas.microsoft.com/office/drawing/2014/main" id="{34CDB752-F7CA-4298-9AA4-93C920E55448}"/>
              </a:ext>
            </a:extLst>
          </p:cNvPr>
          <p:cNvSpPr/>
          <p:nvPr userDrawn="1"/>
        </p:nvSpPr>
        <p:spPr>
          <a:xfrm>
            <a:off x="6871832" y="778050"/>
            <a:ext cx="1081580" cy="135799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62B1D3E3-51EA-4336-8A3D-9F97BF2932C5}"/>
              </a:ext>
            </a:extLst>
          </p:cNvPr>
          <p:cNvSpPr/>
          <p:nvPr userDrawn="1"/>
        </p:nvSpPr>
        <p:spPr>
          <a:xfrm>
            <a:off x="8088112" y="5802102"/>
            <a:ext cx="1122486" cy="140936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Espace réservé du texte 13">
            <a:extLst>
              <a:ext uri="{FF2B5EF4-FFF2-40B4-BE49-F238E27FC236}">
                <a16:creationId xmlns:a16="http://schemas.microsoft.com/office/drawing/2014/main" id="{C4488F2E-726E-49D8-86F6-0BF6B0F2169D}"/>
              </a:ext>
            </a:extLst>
          </p:cNvPr>
          <p:cNvSpPr>
            <a:spLocks noGrp="1"/>
          </p:cNvSpPr>
          <p:nvPr>
            <p:ph type="body" sz="quarter" idx="13" hasCustomPrompt="1"/>
          </p:nvPr>
        </p:nvSpPr>
        <p:spPr>
          <a:xfrm>
            <a:off x="776301" y="1449586"/>
            <a:ext cx="8942734" cy="2009775"/>
          </a:xfrm>
          <a:prstGeom prst="rect">
            <a:avLst/>
          </a:prstGeom>
        </p:spPr>
        <p:txBody>
          <a:bodyPr/>
          <a:lstStyle>
            <a:lvl1pPr marL="0" indent="0">
              <a:buNone/>
              <a:defRPr lang="fr-FR" sz="5531" b="1" kern="1200" dirty="0" smtClean="0">
                <a:solidFill>
                  <a:srgbClr val="C00000"/>
                </a:solidFill>
                <a:latin typeface="+mn-lt"/>
                <a:ea typeface="+mn-ea"/>
                <a:cs typeface="+mn-cs"/>
              </a:defRPr>
            </a:lvl1pPr>
          </a:lstStyle>
          <a:p>
            <a:pPr lvl="0"/>
            <a:r>
              <a:rPr lang="fr-FR"/>
              <a:t>« Cliquez pour modifier les styles du texte du masque »</a:t>
            </a:r>
          </a:p>
        </p:txBody>
      </p:sp>
      <p:sp>
        <p:nvSpPr>
          <p:cNvPr id="13" name="Picture Placeholder 32">
            <a:extLst>
              <a:ext uri="{FF2B5EF4-FFF2-40B4-BE49-F238E27FC236}">
                <a16:creationId xmlns:a16="http://schemas.microsoft.com/office/drawing/2014/main" id="{2BD6FE6A-8514-4664-A4CA-71B42853290F}"/>
              </a:ext>
            </a:extLst>
          </p:cNvPr>
          <p:cNvSpPr>
            <a:spLocks noGrp="1"/>
          </p:cNvSpPr>
          <p:nvPr>
            <p:ph type="pic" sz="quarter" idx="16" hasCustomPrompt="1"/>
          </p:nvPr>
        </p:nvSpPr>
        <p:spPr>
          <a:xfrm>
            <a:off x="8051199" y="3572053"/>
            <a:ext cx="4976621" cy="3987622"/>
          </a:xfrm>
          <a:custGeom>
            <a:avLst/>
            <a:gdLst>
              <a:gd name="connsiteX0" fmla="*/ 3529540 w 4976621"/>
              <a:gd name="connsiteY0" fmla="*/ 0 h 3987622"/>
              <a:gd name="connsiteX1" fmla="*/ 4976621 w 4976621"/>
              <a:gd name="connsiteY1" fmla="*/ 0 h 3987622"/>
              <a:gd name="connsiteX2" fmla="*/ 3410834 w 4976621"/>
              <a:gd name="connsiteY2" fmla="*/ 3831738 h 3987622"/>
              <a:gd name="connsiteX3" fmla="*/ 3347141 w 4976621"/>
              <a:gd name="connsiteY3" fmla="*/ 3987622 h 3987622"/>
              <a:gd name="connsiteX4" fmla="*/ 0 w 4976621"/>
              <a:gd name="connsiteY4" fmla="*/ 3987622 h 3987622"/>
              <a:gd name="connsiteX5" fmla="*/ 8560 w 4976621"/>
              <a:gd name="connsiteY5" fmla="*/ 3966676 h 3987622"/>
              <a:gd name="connsiteX6" fmla="*/ 559736 w 4976621"/>
              <a:gd name="connsiteY6" fmla="*/ 2617695 h 3987622"/>
              <a:gd name="connsiteX7" fmla="*/ 3529540 w 4976621"/>
              <a:gd name="connsiteY7" fmla="*/ 0 h 398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6621" h="3987622">
                <a:moveTo>
                  <a:pt x="3529540" y="0"/>
                </a:moveTo>
                <a:lnTo>
                  <a:pt x="4976621" y="0"/>
                </a:lnTo>
                <a:cubicBezTo>
                  <a:pt x="4976621" y="0"/>
                  <a:pt x="4013385" y="2357044"/>
                  <a:pt x="3410834" y="3831738"/>
                </a:cubicBezTo>
                <a:lnTo>
                  <a:pt x="3347141" y="3987622"/>
                </a:lnTo>
                <a:lnTo>
                  <a:pt x="0" y="3987622"/>
                </a:lnTo>
                <a:lnTo>
                  <a:pt x="8560" y="3966676"/>
                </a:lnTo>
                <a:cubicBezTo>
                  <a:pt x="293600" y="3269155"/>
                  <a:pt x="509825" y="2739978"/>
                  <a:pt x="559736" y="2617695"/>
                </a:cubicBezTo>
                <a:cubicBezTo>
                  <a:pt x="1005431" y="1528488"/>
                  <a:pt x="2031347" y="0"/>
                  <a:pt x="3529540"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photo</a:t>
            </a:r>
          </a:p>
        </p:txBody>
      </p:sp>
      <p:sp>
        <p:nvSpPr>
          <p:cNvPr id="15" name="Espace réservé du texte 8">
            <a:extLst>
              <a:ext uri="{FF2B5EF4-FFF2-40B4-BE49-F238E27FC236}">
                <a16:creationId xmlns:a16="http://schemas.microsoft.com/office/drawing/2014/main" id="{7F771750-469C-4B8B-8FA2-8D6E3C688E6B}"/>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019887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6" name="Graphic 43">
            <a:extLst>
              <a:ext uri="{FF2B5EF4-FFF2-40B4-BE49-F238E27FC236}">
                <a16:creationId xmlns:a16="http://schemas.microsoft.com/office/drawing/2014/main" id="{484E8C18-6DBD-4A2B-A4CD-94CEF5BD593F}"/>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raphic 43">
            <a:extLst>
              <a:ext uri="{FF2B5EF4-FFF2-40B4-BE49-F238E27FC236}">
                <a16:creationId xmlns:a16="http://schemas.microsoft.com/office/drawing/2014/main" id="{05325894-09C2-49F4-AB72-65696EE16A1E}"/>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raphic 43">
            <a:extLst>
              <a:ext uri="{FF2B5EF4-FFF2-40B4-BE49-F238E27FC236}">
                <a16:creationId xmlns:a16="http://schemas.microsoft.com/office/drawing/2014/main" id="{6F92A0F3-6264-4C5D-BBC5-854744F780E1}"/>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Graphic 43">
            <a:extLst>
              <a:ext uri="{FF2B5EF4-FFF2-40B4-BE49-F238E27FC236}">
                <a16:creationId xmlns:a16="http://schemas.microsoft.com/office/drawing/2014/main" id="{D9434D29-C3F1-490C-8757-A4E09E042E00}"/>
              </a:ext>
            </a:extLst>
          </p:cNvPr>
          <p:cNvSpPr/>
          <p:nvPr userDrawn="1"/>
        </p:nvSpPr>
        <p:spPr>
          <a:xfrm>
            <a:off x="9830582" y="105078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Graphic 43">
            <a:extLst>
              <a:ext uri="{FF2B5EF4-FFF2-40B4-BE49-F238E27FC236}">
                <a16:creationId xmlns:a16="http://schemas.microsoft.com/office/drawing/2014/main" id="{11028A3F-3EC5-4FDE-A438-7072A53C688E}"/>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C065B5F8-1B38-4F64-947A-8D0E9423D2C9}"/>
              </a:ext>
            </a:extLst>
          </p:cNvPr>
          <p:cNvSpPr/>
          <p:nvPr userDrawn="1"/>
        </p:nvSpPr>
        <p:spPr>
          <a:xfrm>
            <a:off x="196072" y="4039116"/>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3" name="Graphic 43">
            <a:extLst>
              <a:ext uri="{FF2B5EF4-FFF2-40B4-BE49-F238E27FC236}">
                <a16:creationId xmlns:a16="http://schemas.microsoft.com/office/drawing/2014/main" id="{4FFE8B32-CAFF-4F77-A0A2-7E38D7446F5E}"/>
              </a:ext>
            </a:extLst>
          </p:cNvPr>
          <p:cNvSpPr/>
          <p:nvPr userDrawn="1"/>
        </p:nvSpPr>
        <p:spPr>
          <a:xfrm>
            <a:off x="-234047" y="1104181"/>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Graphic 43">
            <a:extLst>
              <a:ext uri="{FF2B5EF4-FFF2-40B4-BE49-F238E27FC236}">
                <a16:creationId xmlns:a16="http://schemas.microsoft.com/office/drawing/2014/main" id="{3F1BDB99-57D4-4E28-9AF5-735855F4A82C}"/>
              </a:ext>
            </a:extLst>
          </p:cNvPr>
          <p:cNvSpPr/>
          <p:nvPr userDrawn="1"/>
        </p:nvSpPr>
        <p:spPr>
          <a:xfrm>
            <a:off x="12403443" y="921757"/>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space réservé du texte 8">
            <a:extLst>
              <a:ext uri="{FF2B5EF4-FFF2-40B4-BE49-F238E27FC236}">
                <a16:creationId xmlns:a16="http://schemas.microsoft.com/office/drawing/2014/main" id="{294A1D11-26A3-49CD-A765-84E48F75AE4F}"/>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892723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Disposition personnalisée">
    <p:bg>
      <p:bgPr>
        <a:solidFill>
          <a:srgbClr val="0C8591"/>
        </a:solidFill>
        <a:effectLst/>
      </p:bgPr>
    </p:bg>
    <p:spTree>
      <p:nvGrpSpPr>
        <p:cNvPr id="1" name=""/>
        <p:cNvGrpSpPr/>
        <p:nvPr/>
      </p:nvGrpSpPr>
      <p:grpSpPr>
        <a:xfrm>
          <a:off x="0" y="0"/>
          <a:ext cx="0" cy="0"/>
          <a:chOff x="0" y="0"/>
          <a:chExt cx="0" cy="0"/>
        </a:xfrm>
      </p:grpSpPr>
      <p:sp>
        <p:nvSpPr>
          <p:cNvPr id="6" name="Graphic 43">
            <a:extLst>
              <a:ext uri="{FF2B5EF4-FFF2-40B4-BE49-F238E27FC236}">
                <a16:creationId xmlns:a16="http://schemas.microsoft.com/office/drawing/2014/main" id="{484E8C18-6DBD-4A2B-A4CD-94CEF5BD593F}"/>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raphic 43">
            <a:extLst>
              <a:ext uri="{FF2B5EF4-FFF2-40B4-BE49-F238E27FC236}">
                <a16:creationId xmlns:a16="http://schemas.microsoft.com/office/drawing/2014/main" id="{05325894-09C2-49F4-AB72-65696EE16A1E}"/>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raphic 43">
            <a:extLst>
              <a:ext uri="{FF2B5EF4-FFF2-40B4-BE49-F238E27FC236}">
                <a16:creationId xmlns:a16="http://schemas.microsoft.com/office/drawing/2014/main" id="{6F92A0F3-6264-4C5D-BBC5-854744F780E1}"/>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Graphic 43">
            <a:extLst>
              <a:ext uri="{FF2B5EF4-FFF2-40B4-BE49-F238E27FC236}">
                <a16:creationId xmlns:a16="http://schemas.microsoft.com/office/drawing/2014/main" id="{D9434D29-C3F1-490C-8757-A4E09E042E00}"/>
              </a:ext>
            </a:extLst>
          </p:cNvPr>
          <p:cNvSpPr/>
          <p:nvPr userDrawn="1"/>
        </p:nvSpPr>
        <p:spPr>
          <a:xfrm>
            <a:off x="9830582" y="105078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Graphic 43">
            <a:extLst>
              <a:ext uri="{FF2B5EF4-FFF2-40B4-BE49-F238E27FC236}">
                <a16:creationId xmlns:a16="http://schemas.microsoft.com/office/drawing/2014/main" id="{11028A3F-3EC5-4FDE-A438-7072A53C688E}"/>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C065B5F8-1B38-4F64-947A-8D0E9423D2C9}"/>
              </a:ext>
            </a:extLst>
          </p:cNvPr>
          <p:cNvSpPr/>
          <p:nvPr userDrawn="1"/>
        </p:nvSpPr>
        <p:spPr>
          <a:xfrm>
            <a:off x="0" y="3979735"/>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3" name="Graphic 43">
            <a:extLst>
              <a:ext uri="{FF2B5EF4-FFF2-40B4-BE49-F238E27FC236}">
                <a16:creationId xmlns:a16="http://schemas.microsoft.com/office/drawing/2014/main" id="{4FFE8B32-CAFF-4F77-A0A2-7E38D7446F5E}"/>
              </a:ext>
            </a:extLst>
          </p:cNvPr>
          <p:cNvSpPr/>
          <p:nvPr userDrawn="1"/>
        </p:nvSpPr>
        <p:spPr>
          <a:xfrm>
            <a:off x="-234047" y="1104181"/>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Graphic 43">
            <a:extLst>
              <a:ext uri="{FF2B5EF4-FFF2-40B4-BE49-F238E27FC236}">
                <a16:creationId xmlns:a16="http://schemas.microsoft.com/office/drawing/2014/main" id="{3F1BDB99-57D4-4E28-9AF5-735855F4A82C}"/>
              </a:ext>
            </a:extLst>
          </p:cNvPr>
          <p:cNvSpPr/>
          <p:nvPr userDrawn="1"/>
        </p:nvSpPr>
        <p:spPr>
          <a:xfrm>
            <a:off x="12403443" y="921757"/>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space réservé du texte 8">
            <a:extLst>
              <a:ext uri="{FF2B5EF4-FFF2-40B4-BE49-F238E27FC236}">
                <a16:creationId xmlns:a16="http://schemas.microsoft.com/office/drawing/2014/main" id="{BACC116C-DDEC-4187-B04F-043188A403D1}"/>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4219901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Disposition personnalisée">
    <p:bg>
      <p:bgPr>
        <a:solidFill>
          <a:srgbClr val="B31A45"/>
        </a:solidFill>
        <a:effectLst/>
      </p:bgPr>
    </p:bg>
    <p:spTree>
      <p:nvGrpSpPr>
        <p:cNvPr id="1" name=""/>
        <p:cNvGrpSpPr/>
        <p:nvPr/>
      </p:nvGrpSpPr>
      <p:grpSpPr>
        <a:xfrm>
          <a:off x="0" y="0"/>
          <a:ext cx="0" cy="0"/>
          <a:chOff x="0" y="0"/>
          <a:chExt cx="0" cy="0"/>
        </a:xfrm>
      </p:grpSpPr>
      <p:sp>
        <p:nvSpPr>
          <p:cNvPr id="6" name="Graphic 43">
            <a:extLst>
              <a:ext uri="{FF2B5EF4-FFF2-40B4-BE49-F238E27FC236}">
                <a16:creationId xmlns:a16="http://schemas.microsoft.com/office/drawing/2014/main" id="{484E8C18-6DBD-4A2B-A4CD-94CEF5BD593F}"/>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68A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raphic 43">
            <a:extLst>
              <a:ext uri="{FF2B5EF4-FFF2-40B4-BE49-F238E27FC236}">
                <a16:creationId xmlns:a16="http://schemas.microsoft.com/office/drawing/2014/main" id="{05325894-09C2-49F4-AB72-65696EE16A1E}"/>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raphic 43">
            <a:extLst>
              <a:ext uri="{FF2B5EF4-FFF2-40B4-BE49-F238E27FC236}">
                <a16:creationId xmlns:a16="http://schemas.microsoft.com/office/drawing/2014/main" id="{6F92A0F3-6264-4C5D-BBC5-854744F780E1}"/>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Graphic 43">
            <a:extLst>
              <a:ext uri="{FF2B5EF4-FFF2-40B4-BE49-F238E27FC236}">
                <a16:creationId xmlns:a16="http://schemas.microsoft.com/office/drawing/2014/main" id="{D9434D29-C3F1-490C-8757-A4E09E042E00}"/>
              </a:ext>
            </a:extLst>
          </p:cNvPr>
          <p:cNvSpPr/>
          <p:nvPr userDrawn="1"/>
        </p:nvSpPr>
        <p:spPr>
          <a:xfrm>
            <a:off x="9830582" y="105078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Graphic 43">
            <a:extLst>
              <a:ext uri="{FF2B5EF4-FFF2-40B4-BE49-F238E27FC236}">
                <a16:creationId xmlns:a16="http://schemas.microsoft.com/office/drawing/2014/main" id="{11028A3F-3EC5-4FDE-A438-7072A53C688E}"/>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C065B5F8-1B38-4F64-947A-8D0E9423D2C9}"/>
              </a:ext>
            </a:extLst>
          </p:cNvPr>
          <p:cNvSpPr/>
          <p:nvPr userDrawn="1"/>
        </p:nvSpPr>
        <p:spPr>
          <a:xfrm>
            <a:off x="-14722" y="3942807"/>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3" name="Graphic 43">
            <a:extLst>
              <a:ext uri="{FF2B5EF4-FFF2-40B4-BE49-F238E27FC236}">
                <a16:creationId xmlns:a16="http://schemas.microsoft.com/office/drawing/2014/main" id="{4FFE8B32-CAFF-4F77-A0A2-7E38D7446F5E}"/>
              </a:ext>
            </a:extLst>
          </p:cNvPr>
          <p:cNvSpPr/>
          <p:nvPr userDrawn="1"/>
        </p:nvSpPr>
        <p:spPr>
          <a:xfrm>
            <a:off x="-234047" y="1104181"/>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Graphic 43">
            <a:extLst>
              <a:ext uri="{FF2B5EF4-FFF2-40B4-BE49-F238E27FC236}">
                <a16:creationId xmlns:a16="http://schemas.microsoft.com/office/drawing/2014/main" id="{3F1BDB99-57D4-4E28-9AF5-735855F4A82C}"/>
              </a:ext>
            </a:extLst>
          </p:cNvPr>
          <p:cNvSpPr/>
          <p:nvPr userDrawn="1"/>
        </p:nvSpPr>
        <p:spPr>
          <a:xfrm>
            <a:off x="12403443" y="921757"/>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space réservé du texte 8">
            <a:extLst>
              <a:ext uri="{FF2B5EF4-FFF2-40B4-BE49-F238E27FC236}">
                <a16:creationId xmlns:a16="http://schemas.microsoft.com/office/drawing/2014/main" id="{AC37D5C7-CEA6-449E-BC00-E3FE6F503231}"/>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1481200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8_Disposition personnalisée">
    <p:bg>
      <p:bgPr>
        <a:solidFill>
          <a:srgbClr val="2F3F84"/>
        </a:solidFill>
        <a:effectLst/>
      </p:bgPr>
    </p:bg>
    <p:spTree>
      <p:nvGrpSpPr>
        <p:cNvPr id="1" name=""/>
        <p:cNvGrpSpPr/>
        <p:nvPr/>
      </p:nvGrpSpPr>
      <p:grpSpPr>
        <a:xfrm>
          <a:off x="0" y="0"/>
          <a:ext cx="0" cy="0"/>
          <a:chOff x="0" y="0"/>
          <a:chExt cx="0" cy="0"/>
        </a:xfrm>
      </p:grpSpPr>
      <p:sp>
        <p:nvSpPr>
          <p:cNvPr id="6" name="Graphic 43">
            <a:extLst>
              <a:ext uri="{FF2B5EF4-FFF2-40B4-BE49-F238E27FC236}">
                <a16:creationId xmlns:a16="http://schemas.microsoft.com/office/drawing/2014/main" id="{484E8C18-6DBD-4A2B-A4CD-94CEF5BD593F}"/>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raphic 43">
            <a:extLst>
              <a:ext uri="{FF2B5EF4-FFF2-40B4-BE49-F238E27FC236}">
                <a16:creationId xmlns:a16="http://schemas.microsoft.com/office/drawing/2014/main" id="{05325894-09C2-49F4-AB72-65696EE16A1E}"/>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raphic 43">
            <a:extLst>
              <a:ext uri="{FF2B5EF4-FFF2-40B4-BE49-F238E27FC236}">
                <a16:creationId xmlns:a16="http://schemas.microsoft.com/office/drawing/2014/main" id="{6F92A0F3-6264-4C5D-BBC5-854744F780E1}"/>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Graphic 43">
            <a:extLst>
              <a:ext uri="{FF2B5EF4-FFF2-40B4-BE49-F238E27FC236}">
                <a16:creationId xmlns:a16="http://schemas.microsoft.com/office/drawing/2014/main" id="{D9434D29-C3F1-490C-8757-A4E09E042E00}"/>
              </a:ext>
            </a:extLst>
          </p:cNvPr>
          <p:cNvSpPr/>
          <p:nvPr userDrawn="1"/>
        </p:nvSpPr>
        <p:spPr>
          <a:xfrm>
            <a:off x="9830582" y="105078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Graphic 43">
            <a:extLst>
              <a:ext uri="{FF2B5EF4-FFF2-40B4-BE49-F238E27FC236}">
                <a16:creationId xmlns:a16="http://schemas.microsoft.com/office/drawing/2014/main" id="{11028A3F-3EC5-4FDE-A438-7072A53C688E}"/>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C065B5F8-1B38-4F64-947A-8D0E9423D2C9}"/>
              </a:ext>
            </a:extLst>
          </p:cNvPr>
          <p:cNvSpPr/>
          <p:nvPr userDrawn="1"/>
        </p:nvSpPr>
        <p:spPr>
          <a:xfrm>
            <a:off x="0" y="4077934"/>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3" name="Graphic 43">
            <a:extLst>
              <a:ext uri="{FF2B5EF4-FFF2-40B4-BE49-F238E27FC236}">
                <a16:creationId xmlns:a16="http://schemas.microsoft.com/office/drawing/2014/main" id="{4FFE8B32-CAFF-4F77-A0A2-7E38D7446F5E}"/>
              </a:ext>
            </a:extLst>
          </p:cNvPr>
          <p:cNvSpPr/>
          <p:nvPr userDrawn="1"/>
        </p:nvSpPr>
        <p:spPr>
          <a:xfrm>
            <a:off x="-234047" y="1104181"/>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Graphic 43">
            <a:extLst>
              <a:ext uri="{FF2B5EF4-FFF2-40B4-BE49-F238E27FC236}">
                <a16:creationId xmlns:a16="http://schemas.microsoft.com/office/drawing/2014/main" id="{3F1BDB99-57D4-4E28-9AF5-735855F4A82C}"/>
              </a:ext>
            </a:extLst>
          </p:cNvPr>
          <p:cNvSpPr/>
          <p:nvPr userDrawn="1"/>
        </p:nvSpPr>
        <p:spPr>
          <a:xfrm>
            <a:off x="12403443" y="921757"/>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space réservé du texte 8">
            <a:extLst>
              <a:ext uri="{FF2B5EF4-FFF2-40B4-BE49-F238E27FC236}">
                <a16:creationId xmlns:a16="http://schemas.microsoft.com/office/drawing/2014/main" id="{8C03FA7C-4A0A-4605-BB56-FDA67DD7D361}"/>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618694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solidFill>
          <a:srgbClr val="E2B224"/>
        </a:solidFill>
        <a:effectLst/>
      </p:bgPr>
    </p:bg>
    <p:spTree>
      <p:nvGrpSpPr>
        <p:cNvPr id="1" name=""/>
        <p:cNvGrpSpPr/>
        <p:nvPr/>
      </p:nvGrpSpPr>
      <p:grpSpPr>
        <a:xfrm>
          <a:off x="0" y="0"/>
          <a:ext cx="0" cy="0"/>
          <a:chOff x="0" y="0"/>
          <a:chExt cx="0" cy="0"/>
        </a:xfrm>
      </p:grpSpPr>
      <p:sp>
        <p:nvSpPr>
          <p:cNvPr id="6" name="Graphic 43">
            <a:extLst>
              <a:ext uri="{FF2B5EF4-FFF2-40B4-BE49-F238E27FC236}">
                <a16:creationId xmlns:a16="http://schemas.microsoft.com/office/drawing/2014/main" id="{484E8C18-6DBD-4A2B-A4CD-94CEF5BD593F}"/>
              </a:ext>
            </a:extLst>
          </p:cNvPr>
          <p:cNvSpPr/>
          <p:nvPr userDrawn="1"/>
        </p:nvSpPr>
        <p:spPr>
          <a:xfrm>
            <a:off x="238731" y="3572053"/>
            <a:ext cx="1212997" cy="1523003"/>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D91F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Graphic 43">
            <a:extLst>
              <a:ext uri="{FF2B5EF4-FFF2-40B4-BE49-F238E27FC236}">
                <a16:creationId xmlns:a16="http://schemas.microsoft.com/office/drawing/2014/main" id="{05325894-09C2-49F4-AB72-65696EE16A1E}"/>
              </a:ext>
            </a:extLst>
          </p:cNvPr>
          <p:cNvSpPr/>
          <p:nvPr userDrawn="1"/>
        </p:nvSpPr>
        <p:spPr>
          <a:xfrm>
            <a:off x="88145" y="3589673"/>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Graphic 43">
            <a:extLst>
              <a:ext uri="{FF2B5EF4-FFF2-40B4-BE49-F238E27FC236}">
                <a16:creationId xmlns:a16="http://schemas.microsoft.com/office/drawing/2014/main" id="{6F92A0F3-6264-4C5D-BBC5-854744F780E1}"/>
              </a:ext>
            </a:extLst>
          </p:cNvPr>
          <p:cNvSpPr/>
          <p:nvPr userDrawn="1"/>
        </p:nvSpPr>
        <p:spPr>
          <a:xfrm>
            <a:off x="11726155" y="4270743"/>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Graphic 43">
            <a:extLst>
              <a:ext uri="{FF2B5EF4-FFF2-40B4-BE49-F238E27FC236}">
                <a16:creationId xmlns:a16="http://schemas.microsoft.com/office/drawing/2014/main" id="{D9434D29-C3F1-490C-8757-A4E09E042E00}"/>
              </a:ext>
            </a:extLst>
          </p:cNvPr>
          <p:cNvSpPr/>
          <p:nvPr userDrawn="1"/>
        </p:nvSpPr>
        <p:spPr>
          <a:xfrm>
            <a:off x="9830582" y="105078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Graphic 43">
            <a:extLst>
              <a:ext uri="{FF2B5EF4-FFF2-40B4-BE49-F238E27FC236}">
                <a16:creationId xmlns:a16="http://schemas.microsoft.com/office/drawing/2014/main" id="{11028A3F-3EC5-4FDE-A438-7072A53C688E}"/>
              </a:ext>
            </a:extLst>
          </p:cNvPr>
          <p:cNvSpPr/>
          <p:nvPr userDrawn="1"/>
        </p:nvSpPr>
        <p:spPr>
          <a:xfrm>
            <a:off x="9683193" y="2337697"/>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C065B5F8-1B38-4F64-947A-8D0E9423D2C9}"/>
              </a:ext>
            </a:extLst>
          </p:cNvPr>
          <p:cNvSpPr/>
          <p:nvPr userDrawn="1"/>
        </p:nvSpPr>
        <p:spPr>
          <a:xfrm>
            <a:off x="0" y="4119280"/>
            <a:ext cx="13753346" cy="2806617"/>
          </a:xfrm>
          <a:custGeom>
            <a:avLst/>
            <a:gdLst>
              <a:gd name="connsiteX0" fmla="*/ 3008287 w 3060991"/>
              <a:gd name="connsiteY0" fmla="*/ 0 h 624650"/>
              <a:gd name="connsiteX1" fmla="*/ 3060991 w 3060991"/>
              <a:gd name="connsiteY1" fmla="*/ 0 h 624650"/>
              <a:gd name="connsiteX2" fmla="*/ 2860519 w 3060991"/>
              <a:gd name="connsiteY2" fmla="*/ 107997 h 624650"/>
              <a:gd name="connsiteX3" fmla="*/ 343578 w 3060991"/>
              <a:gd name="connsiteY3" fmla="*/ 541022 h 624650"/>
              <a:gd name="connsiteX4" fmla="*/ 0 w 3060991"/>
              <a:gd name="connsiteY4" fmla="*/ 435803 h 624650"/>
              <a:gd name="connsiteX5" fmla="*/ 0 w 3060991"/>
              <a:gd name="connsiteY5" fmla="*/ 255716 h 624650"/>
              <a:gd name="connsiteX6" fmla="*/ 253205 w 3060991"/>
              <a:gd name="connsiteY6" fmla="*/ 350648 h 624650"/>
              <a:gd name="connsiteX7" fmla="*/ 2884051 w 3060991"/>
              <a:gd name="connsiteY7" fmla="*/ 70825 h 6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0991" h="624650">
                <a:moveTo>
                  <a:pt x="3008287" y="0"/>
                </a:moveTo>
                <a:lnTo>
                  <a:pt x="3060991" y="0"/>
                </a:lnTo>
                <a:lnTo>
                  <a:pt x="2860519" y="107997"/>
                </a:lnTo>
                <a:cubicBezTo>
                  <a:pt x="2084349" y="511438"/>
                  <a:pt x="1289032" y="765005"/>
                  <a:pt x="343578" y="541022"/>
                </a:cubicBezTo>
                <a:cubicBezTo>
                  <a:pt x="227073" y="512640"/>
                  <a:pt x="112348" y="477505"/>
                  <a:pt x="0" y="435803"/>
                </a:cubicBezTo>
                <a:lnTo>
                  <a:pt x="0" y="255716"/>
                </a:lnTo>
                <a:cubicBezTo>
                  <a:pt x="82678" y="291699"/>
                  <a:pt x="167194" y="323386"/>
                  <a:pt x="253205" y="350648"/>
                </a:cubicBezTo>
                <a:cubicBezTo>
                  <a:pt x="1180773" y="645762"/>
                  <a:pt x="2106551" y="470910"/>
                  <a:pt x="2884051" y="70825"/>
                </a:cubicBezTo>
                <a:close/>
              </a:path>
            </a:pathLst>
          </a:custGeom>
          <a:solidFill>
            <a:schemeClr val="bg2">
              <a:alpha val="30000"/>
            </a:schemeClr>
          </a:solidFill>
          <a:ln w="9476" cap="flat">
            <a:noFill/>
            <a:prstDash val="solid"/>
            <a:miter/>
          </a:ln>
        </p:spPr>
        <p:txBody>
          <a:bodyPr rtlCol="0" anchor="ctr"/>
          <a:lstStyle/>
          <a:p>
            <a:endParaRPr lang="de-DE" sz="2263"/>
          </a:p>
        </p:txBody>
      </p:sp>
      <p:sp>
        <p:nvSpPr>
          <p:cNvPr id="13" name="Graphic 43">
            <a:extLst>
              <a:ext uri="{FF2B5EF4-FFF2-40B4-BE49-F238E27FC236}">
                <a16:creationId xmlns:a16="http://schemas.microsoft.com/office/drawing/2014/main" id="{4FFE8B32-CAFF-4F77-A0A2-7E38D7446F5E}"/>
              </a:ext>
            </a:extLst>
          </p:cNvPr>
          <p:cNvSpPr/>
          <p:nvPr userDrawn="1"/>
        </p:nvSpPr>
        <p:spPr>
          <a:xfrm>
            <a:off x="-234047" y="1104181"/>
            <a:ext cx="2158552" cy="2710214"/>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Graphic 43">
            <a:extLst>
              <a:ext uri="{FF2B5EF4-FFF2-40B4-BE49-F238E27FC236}">
                <a16:creationId xmlns:a16="http://schemas.microsoft.com/office/drawing/2014/main" id="{3F1BDB99-57D4-4E28-9AF5-735855F4A82C}"/>
              </a:ext>
            </a:extLst>
          </p:cNvPr>
          <p:cNvSpPr/>
          <p:nvPr userDrawn="1"/>
        </p:nvSpPr>
        <p:spPr>
          <a:xfrm>
            <a:off x="12403443" y="921757"/>
            <a:ext cx="1517548" cy="190538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space réservé du texte 8">
            <a:extLst>
              <a:ext uri="{FF2B5EF4-FFF2-40B4-BE49-F238E27FC236}">
                <a16:creationId xmlns:a16="http://schemas.microsoft.com/office/drawing/2014/main" id="{9CB9514D-A61F-491A-8E51-1483DFB39C2D}"/>
              </a:ext>
            </a:extLst>
          </p:cNvPr>
          <p:cNvSpPr>
            <a:spLocks noGrp="1"/>
          </p:cNvSpPr>
          <p:nvPr>
            <p:ph type="body" sz="quarter" idx="18" hasCustomPrompt="1"/>
          </p:nvPr>
        </p:nvSpPr>
        <p:spPr>
          <a:xfrm>
            <a:off x="6248401" y="0"/>
            <a:ext cx="7181202" cy="489527"/>
          </a:xfrm>
          <a:prstGeom prst="rect">
            <a:avLst/>
          </a:prstGeom>
        </p:spPr>
        <p:txBody>
          <a:bodyPr/>
          <a:lstStyle>
            <a:lvl1pPr marL="0" indent="0" algn="r">
              <a:buNone/>
              <a:defRPr b="1">
                <a:solidFill>
                  <a:schemeClr val="tx1">
                    <a:lumMod val="65000"/>
                    <a:lumOff val="35000"/>
                  </a:schemeClr>
                </a:solidFill>
              </a:defRPr>
            </a:lvl1pPr>
          </a:lstStyle>
          <a:p>
            <a:pPr lvl="0"/>
            <a:r>
              <a:rPr lang="fr-FR"/>
              <a:t>TITRE SLIDE</a:t>
            </a:r>
          </a:p>
        </p:txBody>
      </p:sp>
    </p:spTree>
    <p:extLst>
      <p:ext uri="{BB962C8B-B14F-4D97-AF65-F5344CB8AC3E}">
        <p14:creationId xmlns:p14="http://schemas.microsoft.com/office/powerpoint/2010/main" val="353759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4DA0597-0A8D-7A49-A43B-C4AEA41DCCE0}" type="slidenum">
              <a:rPr lang="de-DE" smtClean="0"/>
              <a:t>‹N°›</a:t>
            </a:fld>
            <a:endParaRPr lang="de-DE"/>
          </a:p>
        </p:txBody>
      </p:sp>
      <p:sp>
        <p:nvSpPr>
          <p:cNvPr id="6" name="Graphic 43">
            <a:extLst>
              <a:ext uri="{FF2B5EF4-FFF2-40B4-BE49-F238E27FC236}">
                <a16:creationId xmlns:a16="http://schemas.microsoft.com/office/drawing/2014/main" id="{B7D84CA4-ED58-A345-B283-D0C98875F4A5}"/>
              </a:ext>
            </a:extLst>
          </p:cNvPr>
          <p:cNvSpPr/>
          <p:nvPr userDrawn="1"/>
        </p:nvSpPr>
        <p:spPr>
          <a:xfrm>
            <a:off x="-327560" y="916364"/>
            <a:ext cx="3427043" cy="430288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Graphic 43">
            <a:extLst>
              <a:ext uri="{FF2B5EF4-FFF2-40B4-BE49-F238E27FC236}">
                <a16:creationId xmlns:a16="http://schemas.microsoft.com/office/drawing/2014/main" id="{2CDC6B69-6A57-7A49-8014-1F797E6C1018}"/>
              </a:ext>
            </a:extLst>
          </p:cNvPr>
          <p:cNvSpPr/>
          <p:nvPr userDrawn="1"/>
        </p:nvSpPr>
        <p:spPr>
          <a:xfrm>
            <a:off x="1858005" y="4883173"/>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0C85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F7FE647B-101E-254D-A8AB-5B2B82DDA55C}"/>
              </a:ext>
            </a:extLst>
          </p:cNvPr>
          <p:cNvSpPr/>
          <p:nvPr userDrawn="1"/>
        </p:nvSpPr>
        <p:spPr>
          <a:xfrm>
            <a:off x="11269021" y="3510204"/>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4" name="Graphic 43">
            <a:extLst>
              <a:ext uri="{FF2B5EF4-FFF2-40B4-BE49-F238E27FC236}">
                <a16:creationId xmlns:a16="http://schemas.microsoft.com/office/drawing/2014/main" id="{5BAAF234-43FE-B94C-B971-E5013A3683F5}"/>
              </a:ext>
            </a:extLst>
          </p:cNvPr>
          <p:cNvSpPr/>
          <p:nvPr userDrawn="1"/>
        </p:nvSpPr>
        <p:spPr>
          <a:xfrm>
            <a:off x="11269116" y="4706689"/>
            <a:ext cx="942092" cy="118286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40" name="Freeform 39">
            <a:extLst>
              <a:ext uri="{FF2B5EF4-FFF2-40B4-BE49-F238E27FC236}">
                <a16:creationId xmlns:a16="http://schemas.microsoft.com/office/drawing/2014/main" id="{777B08D0-8F77-FD4E-9CD7-BE44BA5773E0}"/>
              </a:ext>
            </a:extLst>
          </p:cNvPr>
          <p:cNvSpPr>
            <a:spLocks noGrp="1"/>
          </p:cNvSpPr>
          <p:nvPr>
            <p:ph type="pic" sz="quarter" idx="13" hasCustomPrompt="1"/>
          </p:nvPr>
        </p:nvSpPr>
        <p:spPr>
          <a:xfrm>
            <a:off x="765747" y="1730382"/>
            <a:ext cx="5972126" cy="4627919"/>
          </a:xfrm>
          <a:custGeom>
            <a:avLst/>
            <a:gdLst>
              <a:gd name="connsiteX0" fmla="*/ 1709363 w 5972126"/>
              <a:gd name="connsiteY0" fmla="*/ 690221 h 4627919"/>
              <a:gd name="connsiteX1" fmla="*/ 2165133 w 5972126"/>
              <a:gd name="connsiteY1" fmla="*/ 690221 h 4627919"/>
              <a:gd name="connsiteX2" fmla="*/ 1526361 w 5972126"/>
              <a:gd name="connsiteY2" fmla="*/ 2253515 h 4627919"/>
              <a:gd name="connsiteX3" fmla="*/ 422673 w 5972126"/>
              <a:gd name="connsiteY3" fmla="*/ 3408691 h 4627919"/>
              <a:gd name="connsiteX4" fmla="*/ 0 w 5972126"/>
              <a:gd name="connsiteY4" fmla="*/ 3408691 h 4627919"/>
              <a:gd name="connsiteX5" fmla="*/ 773999 w 5972126"/>
              <a:gd name="connsiteY5" fmla="*/ 1514685 h 4627919"/>
              <a:gd name="connsiteX6" fmla="*/ 1709363 w 5972126"/>
              <a:gd name="connsiteY6" fmla="*/ 690221 h 4627919"/>
              <a:gd name="connsiteX7" fmla="*/ 3243821 w 5972126"/>
              <a:gd name="connsiteY7" fmla="*/ 411481 h 4627919"/>
              <a:gd name="connsiteX8" fmla="*/ 3878150 w 5972126"/>
              <a:gd name="connsiteY8" fmla="*/ 411481 h 4627919"/>
              <a:gd name="connsiteX9" fmla="*/ 2989122 w 5972126"/>
              <a:gd name="connsiteY9" fmla="*/ 2587231 h 4627919"/>
              <a:gd name="connsiteX10" fmla="*/ 1612280 w 5972126"/>
              <a:gd name="connsiteY10" fmla="*/ 4187181 h 4627919"/>
              <a:gd name="connsiteX11" fmla="*/ 1453068 w 5972126"/>
              <a:gd name="connsiteY11" fmla="*/ 4194971 h 4627919"/>
              <a:gd name="connsiteX12" fmla="*/ 864777 w 5972126"/>
              <a:gd name="connsiteY12" fmla="*/ 4194971 h 4627919"/>
              <a:gd name="connsiteX13" fmla="*/ 867647 w 5972126"/>
              <a:gd name="connsiteY13" fmla="*/ 4187952 h 4627919"/>
              <a:gd name="connsiteX14" fmla="*/ 1942007 w 5972126"/>
              <a:gd name="connsiteY14" fmla="*/ 1558948 h 4627919"/>
              <a:gd name="connsiteX15" fmla="*/ 3243821 w 5972126"/>
              <a:gd name="connsiteY15" fmla="*/ 411481 h 4627919"/>
              <a:gd name="connsiteX16" fmla="*/ 5196223 w 5972126"/>
              <a:gd name="connsiteY16" fmla="*/ 0 h 4627919"/>
              <a:gd name="connsiteX17" fmla="*/ 5972126 w 5972126"/>
              <a:gd name="connsiteY17" fmla="*/ 0 h 4627919"/>
              <a:gd name="connsiteX18" fmla="*/ 4884678 w 5972126"/>
              <a:gd name="connsiteY18" fmla="*/ 2661351 h 4627919"/>
              <a:gd name="connsiteX19" fmla="*/ 3200542 w 5972126"/>
              <a:gd name="connsiteY19" fmla="*/ 4618391 h 4627919"/>
              <a:gd name="connsiteX20" fmla="*/ 3005796 w 5972126"/>
              <a:gd name="connsiteY20" fmla="*/ 4627919 h 4627919"/>
              <a:gd name="connsiteX21" fmla="*/ 2286205 w 5972126"/>
              <a:gd name="connsiteY21" fmla="*/ 4627919 h 4627919"/>
              <a:gd name="connsiteX22" fmla="*/ 2289716 w 5972126"/>
              <a:gd name="connsiteY22" fmla="*/ 4619334 h 4627919"/>
              <a:gd name="connsiteX23" fmla="*/ 3603860 w 5972126"/>
              <a:gd name="connsiteY23" fmla="*/ 1403568 h 4627919"/>
              <a:gd name="connsiteX24" fmla="*/ 5196223 w 5972126"/>
              <a:gd name="connsiteY24" fmla="*/ 0 h 4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2126" h="4627919">
                <a:moveTo>
                  <a:pt x="1709363" y="690221"/>
                </a:moveTo>
                <a:lnTo>
                  <a:pt x="2165133" y="690221"/>
                </a:lnTo>
                <a:cubicBezTo>
                  <a:pt x="2165133" y="690221"/>
                  <a:pt x="1577874" y="2127248"/>
                  <a:pt x="1526361" y="2253515"/>
                </a:cubicBezTo>
                <a:cubicBezTo>
                  <a:pt x="1252048" y="2924839"/>
                  <a:pt x="1060030" y="3408691"/>
                  <a:pt x="422673" y="3408691"/>
                </a:cubicBezTo>
                <a:lnTo>
                  <a:pt x="0" y="3408691"/>
                </a:lnTo>
                <a:cubicBezTo>
                  <a:pt x="0" y="3408691"/>
                  <a:pt x="718106" y="1651626"/>
                  <a:pt x="773999" y="1514685"/>
                </a:cubicBezTo>
                <a:cubicBezTo>
                  <a:pt x="914373" y="1171631"/>
                  <a:pt x="1237494" y="690221"/>
                  <a:pt x="1709363" y="690221"/>
                </a:cubicBezTo>
                <a:close/>
                <a:moveTo>
                  <a:pt x="3243821" y="411481"/>
                </a:moveTo>
                <a:lnTo>
                  <a:pt x="3878150" y="411481"/>
                </a:lnTo>
                <a:cubicBezTo>
                  <a:pt x="3878150" y="411481"/>
                  <a:pt x="3060818" y="2411495"/>
                  <a:pt x="2989122" y="2587231"/>
                </a:cubicBezTo>
                <a:cubicBezTo>
                  <a:pt x="2631205" y="3463166"/>
                  <a:pt x="2373950" y="4109777"/>
                  <a:pt x="1612280" y="4187181"/>
                </a:cubicBezTo>
                <a:lnTo>
                  <a:pt x="1453068" y="4194971"/>
                </a:lnTo>
                <a:lnTo>
                  <a:pt x="864777" y="4194971"/>
                </a:lnTo>
                <a:lnTo>
                  <a:pt x="867647" y="4187952"/>
                </a:lnTo>
                <a:cubicBezTo>
                  <a:pt x="926342" y="4044335"/>
                  <a:pt x="1866647" y="1743581"/>
                  <a:pt x="1942007" y="1558948"/>
                </a:cubicBezTo>
                <a:cubicBezTo>
                  <a:pt x="2137377" y="1081494"/>
                  <a:pt x="2587088" y="411481"/>
                  <a:pt x="3243821" y="411481"/>
                </a:cubicBezTo>
                <a:close/>
                <a:moveTo>
                  <a:pt x="5196223" y="0"/>
                </a:moveTo>
                <a:lnTo>
                  <a:pt x="5972126" y="0"/>
                </a:lnTo>
                <a:cubicBezTo>
                  <a:pt x="5972126" y="0"/>
                  <a:pt x="4972376" y="2446393"/>
                  <a:pt x="4884678" y="2661351"/>
                </a:cubicBezTo>
                <a:cubicBezTo>
                  <a:pt x="4446878" y="3732784"/>
                  <a:pt x="4132207" y="4523711"/>
                  <a:pt x="3200542" y="4618391"/>
                </a:cubicBezTo>
                <a:lnTo>
                  <a:pt x="3005796" y="4627919"/>
                </a:lnTo>
                <a:lnTo>
                  <a:pt x="2286205" y="4627919"/>
                </a:lnTo>
                <a:lnTo>
                  <a:pt x="2289716" y="4619334"/>
                </a:lnTo>
                <a:cubicBezTo>
                  <a:pt x="2361511" y="4443663"/>
                  <a:pt x="3511680" y="1629409"/>
                  <a:pt x="3603860" y="1403568"/>
                </a:cubicBezTo>
                <a:cubicBezTo>
                  <a:pt x="3842834" y="819552"/>
                  <a:pt x="4392915" y="0"/>
                  <a:pt x="5196223"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image </a:t>
            </a:r>
          </a:p>
        </p:txBody>
      </p:sp>
      <p:sp>
        <p:nvSpPr>
          <p:cNvPr id="10" name="Titre 17">
            <a:extLst>
              <a:ext uri="{FF2B5EF4-FFF2-40B4-BE49-F238E27FC236}">
                <a16:creationId xmlns:a16="http://schemas.microsoft.com/office/drawing/2014/main" id="{10598708-6DD2-4003-B0AD-6A894F101526}"/>
              </a:ext>
            </a:extLst>
          </p:cNvPr>
          <p:cNvSpPr>
            <a:spLocks noGrp="1"/>
          </p:cNvSpPr>
          <p:nvPr>
            <p:ph type="title" hasCustomPrompt="1"/>
          </p:nvPr>
        </p:nvSpPr>
        <p:spPr>
          <a:xfrm>
            <a:off x="7284720" y="3230880"/>
            <a:ext cx="6007190" cy="1298672"/>
          </a:xfrm>
          <a:prstGeom prst="rect">
            <a:avLst/>
          </a:prstGeom>
        </p:spPr>
        <p:txBody>
          <a:bodyPr/>
          <a:lstStyle>
            <a:lvl1pPr>
              <a:defRPr b="1">
                <a:solidFill>
                  <a:srgbClr val="0C8591"/>
                </a:solidFill>
                <a:latin typeface="+mn-lt"/>
              </a:defRPr>
            </a:lvl1pPr>
          </a:lstStyle>
          <a:p>
            <a:r>
              <a:rPr lang="fr-FR"/>
              <a:t>TITRE</a:t>
            </a:r>
          </a:p>
        </p:txBody>
      </p:sp>
    </p:spTree>
    <p:extLst>
      <p:ext uri="{BB962C8B-B14F-4D97-AF65-F5344CB8AC3E}">
        <p14:creationId xmlns:p14="http://schemas.microsoft.com/office/powerpoint/2010/main" val="25027268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Menu laté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456AA-E4A2-4E94-A43F-B4267890B9B3}"/>
              </a:ext>
            </a:extLst>
          </p:cNvPr>
          <p:cNvSpPr>
            <a:spLocks noGrp="1"/>
          </p:cNvSpPr>
          <p:nvPr>
            <p:ph type="title" hasCustomPrompt="1"/>
          </p:nvPr>
        </p:nvSpPr>
        <p:spPr>
          <a:xfrm>
            <a:off x="2824090" y="1062869"/>
            <a:ext cx="5807489" cy="651816"/>
          </a:xfrm>
          <a:prstGeom prst="rect">
            <a:avLst/>
          </a:prstGeom>
        </p:spPr>
        <p:txBody>
          <a:bodyPr/>
          <a:lstStyle>
            <a:lvl1pPr>
              <a:defRPr sz="4189" b="1">
                <a:solidFill>
                  <a:schemeClr val="tx1"/>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38</a:t>
            </a:r>
          </a:p>
        </p:txBody>
      </p:sp>
      <p:sp>
        <p:nvSpPr>
          <p:cNvPr id="10" name="Espace réservé du contenu 9">
            <a:extLst>
              <a:ext uri="{FF2B5EF4-FFF2-40B4-BE49-F238E27FC236}">
                <a16:creationId xmlns:a16="http://schemas.microsoft.com/office/drawing/2014/main" id="{0655475B-5664-4134-B5C8-932B17E27633}"/>
              </a:ext>
            </a:extLst>
          </p:cNvPr>
          <p:cNvSpPr>
            <a:spLocks noGrp="1"/>
          </p:cNvSpPr>
          <p:nvPr>
            <p:ph sz="quarter" idx="11" hasCustomPrompt="1"/>
          </p:nvPr>
        </p:nvSpPr>
        <p:spPr>
          <a:xfrm>
            <a:off x="346495" y="1249447"/>
            <a:ext cx="1490975" cy="5325713"/>
          </a:xfrm>
          <a:prstGeom prst="rect">
            <a:avLst/>
          </a:prstGeom>
        </p:spPr>
        <p:txBody>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102" b="1">
                <a:latin typeface="Arial" panose="020B0604020202020204" pitchFamily="34" charset="0"/>
                <a:cs typeface="Arial" panose="020B0604020202020204" pitchFamily="34" charset="0"/>
              </a:defRPr>
            </a:lvl1pPr>
          </a:lstStyle>
          <a:p>
            <a:pPr lvl="0"/>
            <a:r>
              <a:rPr lang="fr-FR"/>
              <a:t>Titre partie 1 sur 4 lignes maximum sur 4 lignes maximum</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fr-FR"/>
              <a:t>Titre partie 2 sur 4 lignes maximum sur 4 lignes maximum</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fr-FR"/>
              <a:t>Titre partie 3 sur 4 lignes maximum sur 4 lignes maximum</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fr-FR"/>
              <a:t>Titre partie 4 sur 4 lignes maximum sur 4 lignes maximum</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fr-FR"/>
              <a:t>Titre partie 5 sur 4 lignes maximum sur 4 lignes maximum</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fr-FR"/>
              <a:t>Titre partie 6 sur 4 lignes maximum sur 4 lignes maximum</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fr-FR"/>
              <a:t>Titre partie 7 sur 4 lignes maximum sur 4 lignes maximum</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lang="fr-FR"/>
          </a:p>
          <a:p>
            <a:pPr lvl="0"/>
            <a:endParaRPr lang="fr-FR"/>
          </a:p>
        </p:txBody>
      </p:sp>
      <p:sp>
        <p:nvSpPr>
          <p:cNvPr id="15" name="Espace réservé de la date 14">
            <a:extLst>
              <a:ext uri="{FF2B5EF4-FFF2-40B4-BE49-F238E27FC236}">
                <a16:creationId xmlns:a16="http://schemas.microsoft.com/office/drawing/2014/main" id="{8FC7DC83-B7CF-47CC-A377-D5B5915C505C}"/>
              </a:ext>
            </a:extLst>
          </p:cNvPr>
          <p:cNvSpPr>
            <a:spLocks noGrp="1"/>
          </p:cNvSpPr>
          <p:nvPr>
            <p:ph type="dt" sz="half" idx="12"/>
          </p:nvPr>
        </p:nvSpPr>
        <p:spPr/>
        <p:txBody>
          <a:bodyPr/>
          <a:lstStyle/>
          <a:p>
            <a:endParaRPr lang="fr-FR"/>
          </a:p>
        </p:txBody>
      </p:sp>
      <p:sp>
        <p:nvSpPr>
          <p:cNvPr id="16" name="Espace réservé du pied de page 15">
            <a:extLst>
              <a:ext uri="{FF2B5EF4-FFF2-40B4-BE49-F238E27FC236}">
                <a16:creationId xmlns:a16="http://schemas.microsoft.com/office/drawing/2014/main" id="{306D2C43-5465-4392-9943-0821D7AD82F0}"/>
              </a:ext>
            </a:extLst>
          </p:cNvPr>
          <p:cNvSpPr>
            <a:spLocks noGrp="1"/>
          </p:cNvSpPr>
          <p:nvPr>
            <p:ph type="ftr" sz="quarter" idx="13"/>
          </p:nvPr>
        </p:nvSpPr>
        <p:spPr/>
        <p:txBody>
          <a:bodyPr/>
          <a:lstStyle/>
          <a:p>
            <a:endParaRPr lang="fr-FR"/>
          </a:p>
        </p:txBody>
      </p:sp>
      <p:sp>
        <p:nvSpPr>
          <p:cNvPr id="17" name="Espace réservé du numéro de diapositive 16">
            <a:extLst>
              <a:ext uri="{FF2B5EF4-FFF2-40B4-BE49-F238E27FC236}">
                <a16:creationId xmlns:a16="http://schemas.microsoft.com/office/drawing/2014/main" id="{D4B2654C-D057-4FF7-A0CC-D483D3A9AE24}"/>
              </a:ext>
            </a:extLst>
          </p:cNvPr>
          <p:cNvSpPr>
            <a:spLocks noGrp="1"/>
          </p:cNvSpPr>
          <p:nvPr>
            <p:ph type="sldNum" sz="quarter" idx="14"/>
          </p:nvPr>
        </p:nvSpPr>
        <p:spPr/>
        <p:txBody>
          <a:bodyPr/>
          <a:lstStyle/>
          <a:p>
            <a:fld id="{47B1D971-4EE7-41AF-A79A-00965B6B1F70}" type="slidenum">
              <a:rPr lang="fr-FR" smtClean="0"/>
              <a:pPr/>
              <a:t>‹N°›</a:t>
            </a:fld>
            <a:endParaRPr lang="fr-FR"/>
          </a:p>
        </p:txBody>
      </p:sp>
      <p:sp>
        <p:nvSpPr>
          <p:cNvPr id="8" name="Espace réservé du texte 3">
            <a:extLst>
              <a:ext uri="{FF2B5EF4-FFF2-40B4-BE49-F238E27FC236}">
                <a16:creationId xmlns:a16="http://schemas.microsoft.com/office/drawing/2014/main" id="{48FDCDDC-2411-4A45-95BC-D87AD5F4FA7D}"/>
              </a:ext>
            </a:extLst>
          </p:cNvPr>
          <p:cNvSpPr>
            <a:spLocks noGrp="1"/>
          </p:cNvSpPr>
          <p:nvPr>
            <p:ph type="body" sz="quarter" idx="10" hasCustomPrompt="1"/>
          </p:nvPr>
        </p:nvSpPr>
        <p:spPr>
          <a:xfrm>
            <a:off x="2824090" y="1882949"/>
            <a:ext cx="6061899" cy="1228447"/>
          </a:xfrm>
          <a:prstGeom prst="rect">
            <a:avLst/>
          </a:prstGeom>
        </p:spPr>
        <p:txBody>
          <a:bodyPr/>
          <a:lstStyle>
            <a:lvl1pPr>
              <a:defRPr sz="1764" b="1">
                <a:solidFill>
                  <a:srgbClr val="CF0C3B"/>
                </a:solidFill>
                <a:latin typeface="Arial" panose="020B0604020202020204" pitchFamily="34" charset="0"/>
                <a:cs typeface="Arial" panose="020B0604020202020204" pitchFamily="34" charset="0"/>
              </a:defRPr>
            </a:lvl1pPr>
            <a:lvl2pPr marL="498722" indent="-251986">
              <a:defRPr sz="1543">
                <a:latin typeface="Arial" panose="020B0604020202020204" pitchFamily="34" charset="0"/>
                <a:cs typeface="Arial" panose="020B0604020202020204" pitchFamily="34" charset="0"/>
              </a:defRPr>
            </a:lvl2pPr>
            <a:lvl3pPr marL="498722" indent="-251986">
              <a:defRPr sz="1543">
                <a:latin typeface="Arial" panose="020B0604020202020204" pitchFamily="34" charset="0"/>
                <a:cs typeface="Arial" panose="020B0604020202020204" pitchFamily="34" charset="0"/>
              </a:defRPr>
            </a:lvl3pPr>
            <a:lvl4pPr marL="789206" indent="-251986">
              <a:defRPr sz="1323">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16</a:t>
            </a:r>
          </a:p>
          <a:p>
            <a:pPr lvl="1"/>
            <a:r>
              <a:rPr lang="fr-FR"/>
              <a:t>Niveau 2 texte courant – </a:t>
            </a:r>
            <a:r>
              <a:rPr lang="fr-FR" err="1"/>
              <a:t>arial</a:t>
            </a:r>
            <a:r>
              <a:rPr lang="fr-FR"/>
              <a:t> 14</a:t>
            </a:r>
          </a:p>
          <a:p>
            <a:pPr lvl="3"/>
            <a:r>
              <a:rPr lang="fr-FR"/>
              <a:t>Niveau 3 texte courant – </a:t>
            </a:r>
            <a:r>
              <a:rPr lang="fr-FR" err="1"/>
              <a:t>arial</a:t>
            </a:r>
            <a:r>
              <a:rPr lang="fr-FR"/>
              <a:t> 12</a:t>
            </a:r>
          </a:p>
        </p:txBody>
      </p:sp>
      <p:pic>
        <p:nvPicPr>
          <p:cNvPr id="9" name="Image 8">
            <a:extLst>
              <a:ext uri="{FF2B5EF4-FFF2-40B4-BE49-F238E27FC236}">
                <a16:creationId xmlns:a16="http://schemas.microsoft.com/office/drawing/2014/main" id="{08359677-9E83-4966-8832-B6FA34B634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8995" y="149642"/>
            <a:ext cx="739097" cy="110951"/>
          </a:xfrm>
          <a:prstGeom prst="rect">
            <a:avLst/>
          </a:prstGeom>
        </p:spPr>
      </p:pic>
    </p:spTree>
    <p:extLst>
      <p:ext uri="{BB962C8B-B14F-4D97-AF65-F5344CB8AC3E}">
        <p14:creationId xmlns:p14="http://schemas.microsoft.com/office/powerpoint/2010/main" val="2906593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ge de gar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1DA18F-EA00-43E2-871F-B001152D9874}"/>
              </a:ext>
            </a:extLst>
          </p:cNvPr>
          <p:cNvSpPr>
            <a:spLocks noGrp="1"/>
          </p:cNvSpPr>
          <p:nvPr>
            <p:ph type="title" hasCustomPrompt="1"/>
          </p:nvPr>
        </p:nvSpPr>
        <p:spPr>
          <a:xfrm>
            <a:off x="1256809" y="2465941"/>
            <a:ext cx="11591806" cy="1461188"/>
          </a:xfrm>
          <a:prstGeom prst="rect">
            <a:avLst/>
          </a:prstGeom>
        </p:spPr>
        <p:txBody>
          <a:bodyPr/>
          <a:lstStyle>
            <a:lvl1pPr>
              <a:defRPr/>
            </a:lvl1pPr>
          </a:lstStyle>
          <a:p>
            <a:r>
              <a:rPr lang="fr-FR"/>
              <a:t>Cliquer ici pour ajouter un titre</a:t>
            </a:r>
          </a:p>
        </p:txBody>
      </p:sp>
      <p:sp>
        <p:nvSpPr>
          <p:cNvPr id="4" name="Espace réservé du texte 3">
            <a:extLst>
              <a:ext uri="{FF2B5EF4-FFF2-40B4-BE49-F238E27FC236}">
                <a16:creationId xmlns:a16="http://schemas.microsoft.com/office/drawing/2014/main" id="{065D0FC2-3F5D-45E7-80C5-CB72B52659BD}"/>
              </a:ext>
            </a:extLst>
          </p:cNvPr>
          <p:cNvSpPr>
            <a:spLocks noGrp="1"/>
          </p:cNvSpPr>
          <p:nvPr>
            <p:ph type="body" sz="quarter" idx="10" hasCustomPrompt="1"/>
          </p:nvPr>
        </p:nvSpPr>
        <p:spPr>
          <a:xfrm>
            <a:off x="1256479" y="4253236"/>
            <a:ext cx="11591806" cy="504076"/>
          </a:xfrm>
          <a:prstGeom prst="rect">
            <a:avLst/>
          </a:prstGeom>
        </p:spPr>
        <p:txBody>
          <a:bodyPr/>
          <a:lstStyle>
            <a:lvl1pPr marL="0" indent="0">
              <a:buNone/>
              <a:defRPr baseline="0">
                <a:solidFill>
                  <a:srgbClr val="000000"/>
                </a:solidFill>
                <a:latin typeface="Arial" panose="020B0604020202020204" pitchFamily="34" charset="0"/>
                <a:cs typeface="Arial" panose="020B0604020202020204" pitchFamily="34" charset="0"/>
              </a:defRPr>
            </a:lvl1pPr>
          </a:lstStyle>
          <a:p>
            <a:pPr lvl="0"/>
            <a:r>
              <a:rPr lang="fr-FR"/>
              <a:t>Cliquer ici pour ajouter du texte</a:t>
            </a:r>
          </a:p>
        </p:txBody>
      </p:sp>
      <p:sp>
        <p:nvSpPr>
          <p:cNvPr id="5" name="Espace réservé du texte 3">
            <a:extLst>
              <a:ext uri="{FF2B5EF4-FFF2-40B4-BE49-F238E27FC236}">
                <a16:creationId xmlns:a16="http://schemas.microsoft.com/office/drawing/2014/main" id="{A084F0D8-43B5-470F-BFD0-6A233BEE3275}"/>
              </a:ext>
            </a:extLst>
          </p:cNvPr>
          <p:cNvSpPr>
            <a:spLocks noGrp="1"/>
          </p:cNvSpPr>
          <p:nvPr>
            <p:ph type="body" sz="quarter" idx="11" hasCustomPrompt="1"/>
          </p:nvPr>
        </p:nvSpPr>
        <p:spPr>
          <a:xfrm>
            <a:off x="1256479" y="5149969"/>
            <a:ext cx="11591806" cy="504076"/>
          </a:xfrm>
          <a:prstGeom prst="rect">
            <a:avLst/>
          </a:prstGeom>
        </p:spPr>
        <p:txBody>
          <a:bodyPr/>
          <a:lstStyle>
            <a:lvl1pPr marL="0" indent="0">
              <a:buNone/>
              <a:defRPr sz="1764" baseline="0">
                <a:solidFill>
                  <a:srgbClr val="000000"/>
                </a:solidFill>
                <a:latin typeface="Arial" panose="020B0604020202020204" pitchFamily="34" charset="0"/>
                <a:cs typeface="Arial" panose="020B0604020202020204" pitchFamily="34" charset="0"/>
              </a:defRPr>
            </a:lvl1pPr>
          </a:lstStyle>
          <a:p>
            <a:pPr lvl="0"/>
            <a:r>
              <a:rPr lang="fr-FR"/>
              <a:t>Cliquer ici pour ajouter du texte</a:t>
            </a:r>
          </a:p>
        </p:txBody>
      </p:sp>
      <p:pic>
        <p:nvPicPr>
          <p:cNvPr id="3" name="Image 2">
            <a:extLst>
              <a:ext uri="{FF2B5EF4-FFF2-40B4-BE49-F238E27FC236}">
                <a16:creationId xmlns:a16="http://schemas.microsoft.com/office/drawing/2014/main" id="{359E932C-45ED-4260-B4E0-074CFA7321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02092" y="5520672"/>
            <a:ext cx="2635591" cy="1708015"/>
          </a:xfrm>
          <a:prstGeom prst="rect">
            <a:avLst/>
          </a:prstGeom>
        </p:spPr>
      </p:pic>
    </p:spTree>
    <p:extLst>
      <p:ext uri="{BB962C8B-B14F-4D97-AF65-F5344CB8AC3E}">
        <p14:creationId xmlns:p14="http://schemas.microsoft.com/office/powerpoint/2010/main" val="3816482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age de gar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1DA18F-EA00-43E2-871F-B001152D9874}"/>
              </a:ext>
            </a:extLst>
          </p:cNvPr>
          <p:cNvSpPr>
            <a:spLocks noGrp="1"/>
          </p:cNvSpPr>
          <p:nvPr>
            <p:ph type="title" hasCustomPrompt="1"/>
          </p:nvPr>
        </p:nvSpPr>
        <p:spPr>
          <a:xfrm>
            <a:off x="1256809" y="2465941"/>
            <a:ext cx="11591806" cy="1461188"/>
          </a:xfrm>
          <a:prstGeom prst="rect">
            <a:avLst/>
          </a:prstGeom>
        </p:spPr>
        <p:txBody>
          <a:bodyPr/>
          <a:lstStyle>
            <a:lvl1pPr>
              <a:defRPr/>
            </a:lvl1pPr>
          </a:lstStyle>
          <a:p>
            <a:r>
              <a:rPr lang="fr-FR"/>
              <a:t>Cliquer ici pour ajouter un titre</a:t>
            </a:r>
          </a:p>
        </p:txBody>
      </p:sp>
      <p:sp>
        <p:nvSpPr>
          <p:cNvPr id="6" name="Espace réservé du texte 3">
            <a:extLst>
              <a:ext uri="{FF2B5EF4-FFF2-40B4-BE49-F238E27FC236}">
                <a16:creationId xmlns:a16="http://schemas.microsoft.com/office/drawing/2014/main" id="{065D0FC2-3F5D-45E7-80C5-CB72B52659BD}"/>
              </a:ext>
            </a:extLst>
          </p:cNvPr>
          <p:cNvSpPr>
            <a:spLocks noGrp="1"/>
          </p:cNvSpPr>
          <p:nvPr>
            <p:ph type="body" sz="quarter" idx="10" hasCustomPrompt="1"/>
          </p:nvPr>
        </p:nvSpPr>
        <p:spPr>
          <a:xfrm>
            <a:off x="1256479" y="4253236"/>
            <a:ext cx="11591806" cy="504076"/>
          </a:xfrm>
          <a:prstGeom prst="rect">
            <a:avLst/>
          </a:prstGeom>
        </p:spPr>
        <p:txBody>
          <a:bodyPr/>
          <a:lstStyle>
            <a:lvl1pPr marL="0" indent="0">
              <a:buNone/>
              <a:defRPr baseline="0">
                <a:solidFill>
                  <a:srgbClr val="000000"/>
                </a:solidFill>
                <a:latin typeface="Arial" panose="020B0604020202020204" pitchFamily="34" charset="0"/>
                <a:cs typeface="Arial" panose="020B0604020202020204" pitchFamily="34" charset="0"/>
              </a:defRPr>
            </a:lvl1pPr>
          </a:lstStyle>
          <a:p>
            <a:pPr lvl="0"/>
            <a:r>
              <a:rPr lang="fr-FR"/>
              <a:t>Cliquer ici pour ajouter du texte</a:t>
            </a:r>
          </a:p>
        </p:txBody>
      </p:sp>
      <p:sp>
        <p:nvSpPr>
          <p:cNvPr id="7" name="Espace réservé du texte 3">
            <a:extLst>
              <a:ext uri="{FF2B5EF4-FFF2-40B4-BE49-F238E27FC236}">
                <a16:creationId xmlns:a16="http://schemas.microsoft.com/office/drawing/2014/main" id="{A084F0D8-43B5-470F-BFD0-6A233BEE3275}"/>
              </a:ext>
            </a:extLst>
          </p:cNvPr>
          <p:cNvSpPr>
            <a:spLocks noGrp="1"/>
          </p:cNvSpPr>
          <p:nvPr>
            <p:ph type="body" sz="quarter" idx="11" hasCustomPrompt="1"/>
          </p:nvPr>
        </p:nvSpPr>
        <p:spPr>
          <a:xfrm>
            <a:off x="1256479" y="5149969"/>
            <a:ext cx="11591806" cy="504076"/>
          </a:xfrm>
          <a:prstGeom prst="rect">
            <a:avLst/>
          </a:prstGeom>
        </p:spPr>
        <p:txBody>
          <a:bodyPr/>
          <a:lstStyle>
            <a:lvl1pPr marL="0" indent="0">
              <a:buNone/>
              <a:defRPr sz="1764" baseline="0">
                <a:solidFill>
                  <a:srgbClr val="000000"/>
                </a:solidFill>
                <a:latin typeface="Arial" panose="020B0604020202020204" pitchFamily="34" charset="0"/>
                <a:cs typeface="Arial" panose="020B0604020202020204" pitchFamily="34" charset="0"/>
              </a:defRPr>
            </a:lvl1pPr>
          </a:lstStyle>
          <a:p>
            <a:pPr lvl="0"/>
            <a:r>
              <a:rPr lang="fr-FR"/>
              <a:t>Cliquer ici pour ajouter du texte</a:t>
            </a:r>
          </a:p>
        </p:txBody>
      </p:sp>
    </p:spTree>
    <p:extLst>
      <p:ext uri="{BB962C8B-B14F-4D97-AF65-F5344CB8AC3E}">
        <p14:creationId xmlns:p14="http://schemas.microsoft.com/office/powerpoint/2010/main" val="15944956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ge titr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D51-37FF-4AF8-BDAD-C4EC214B40A7}"/>
              </a:ext>
            </a:extLst>
          </p:cNvPr>
          <p:cNvSpPr>
            <a:spLocks noGrp="1"/>
          </p:cNvSpPr>
          <p:nvPr>
            <p:ph type="title" hasCustomPrompt="1"/>
          </p:nvPr>
        </p:nvSpPr>
        <p:spPr>
          <a:xfrm>
            <a:off x="1061375" y="3237336"/>
            <a:ext cx="11591806" cy="1461188"/>
          </a:xfrm>
          <a:prstGeom prst="rect">
            <a:avLst/>
          </a:prstGeom>
        </p:spPr>
        <p:txBody>
          <a:bodyPr/>
          <a:lstStyle>
            <a:lvl1pPr algn="ctr">
              <a:defRPr sz="3638">
                <a:solidFill>
                  <a:schemeClr val="tx1"/>
                </a:solidFill>
              </a:defRPr>
            </a:lvl1pPr>
          </a:lstStyle>
          <a:p>
            <a:r>
              <a:rPr lang="fr-FR"/>
              <a:t>Cliquer ici </a:t>
            </a:r>
            <a:br>
              <a:rPr lang="fr-FR"/>
            </a:br>
            <a:r>
              <a:rPr lang="fr-FR"/>
              <a:t>pour ajouter du texte</a:t>
            </a:r>
          </a:p>
        </p:txBody>
      </p:sp>
      <p:sp>
        <p:nvSpPr>
          <p:cNvPr id="5" name="Espace réservé du numéro de diapositive 5">
            <a:extLst>
              <a:ext uri="{FF2B5EF4-FFF2-40B4-BE49-F238E27FC236}">
                <a16:creationId xmlns:a16="http://schemas.microsoft.com/office/drawing/2014/main" id="{677164CC-81D4-4567-BB48-1F78E5775B42}"/>
              </a:ext>
            </a:extLst>
          </p:cNvPr>
          <p:cNvSpPr>
            <a:spLocks noGrp="1"/>
          </p:cNvSpPr>
          <p:nvPr>
            <p:ph type="sldNum" sz="quarter" idx="4"/>
          </p:nvPr>
        </p:nvSpPr>
        <p:spPr>
          <a:xfrm>
            <a:off x="9855188" y="6607716"/>
            <a:ext cx="3023949" cy="402483"/>
          </a:xfrm>
          <a:prstGeom prst="rect">
            <a:avLst/>
          </a:prstGeom>
        </p:spPr>
        <p:txBody>
          <a:bodyPr vert="horz" lIns="91440" tIns="45720" rIns="91440" bIns="45720" rtlCol="0" anchor="ctr"/>
          <a:lstStyle>
            <a:lvl1pPr algn="r">
              <a:defRPr sz="1323" b="1">
                <a:solidFill>
                  <a:schemeClr val="tx1"/>
                </a:solidFill>
              </a:defRPr>
            </a:lvl1pPr>
          </a:lstStyle>
          <a:p>
            <a:fld id="{E5C79268-51A1-4D13-9737-9DBAF96E7BD1}" type="slidenum">
              <a:rPr lang="fr-FR" smtClean="0"/>
              <a:pPr/>
              <a:t>‹N°›</a:t>
            </a:fld>
            <a:endParaRPr lang="fr-FR"/>
          </a:p>
        </p:txBody>
      </p:sp>
      <p:pic>
        <p:nvPicPr>
          <p:cNvPr id="3" name="Image 2">
            <a:extLst>
              <a:ext uri="{FF2B5EF4-FFF2-40B4-BE49-F238E27FC236}">
                <a16:creationId xmlns:a16="http://schemas.microsoft.com/office/drawing/2014/main" id="{839589C9-30B3-49D7-8B6B-7F84B55BBC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7587" y="6409729"/>
            <a:ext cx="1444602" cy="936185"/>
          </a:xfrm>
          <a:prstGeom prst="rect">
            <a:avLst/>
          </a:prstGeom>
        </p:spPr>
      </p:pic>
    </p:spTree>
    <p:extLst>
      <p:ext uri="{BB962C8B-B14F-4D97-AF65-F5344CB8AC3E}">
        <p14:creationId xmlns:p14="http://schemas.microsoft.com/office/powerpoint/2010/main" val="3294034328"/>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ge tit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AB4DB3E-5BE6-4335-A120-DAFFA72B7872}"/>
              </a:ext>
            </a:extLst>
          </p:cNvPr>
          <p:cNvSpPr>
            <a:spLocks noGrp="1"/>
          </p:cNvSpPr>
          <p:nvPr>
            <p:ph type="title" hasCustomPrompt="1"/>
          </p:nvPr>
        </p:nvSpPr>
        <p:spPr>
          <a:xfrm>
            <a:off x="1020231" y="3237336"/>
            <a:ext cx="11591806" cy="1461188"/>
          </a:xfrm>
          <a:prstGeom prst="rect">
            <a:avLst/>
          </a:prstGeom>
        </p:spPr>
        <p:txBody>
          <a:bodyPr/>
          <a:lstStyle>
            <a:lvl1pPr algn="ctr">
              <a:defRPr sz="3638">
                <a:solidFill>
                  <a:schemeClr val="tx1"/>
                </a:solidFill>
              </a:defRPr>
            </a:lvl1pPr>
          </a:lstStyle>
          <a:p>
            <a:r>
              <a:rPr lang="fr-FR"/>
              <a:t>Cliquer ici </a:t>
            </a:r>
            <a:br>
              <a:rPr lang="fr-FR"/>
            </a:br>
            <a:r>
              <a:rPr lang="fr-FR"/>
              <a:t>pour ajouter du texte</a:t>
            </a:r>
          </a:p>
        </p:txBody>
      </p:sp>
      <p:sp>
        <p:nvSpPr>
          <p:cNvPr id="6" name="Espace réservé du numéro de diapositive 5">
            <a:extLst>
              <a:ext uri="{FF2B5EF4-FFF2-40B4-BE49-F238E27FC236}">
                <a16:creationId xmlns:a16="http://schemas.microsoft.com/office/drawing/2014/main" id="{454DA2A1-8B11-460A-A08B-377FA78E0C73}"/>
              </a:ext>
            </a:extLst>
          </p:cNvPr>
          <p:cNvSpPr>
            <a:spLocks noGrp="1"/>
          </p:cNvSpPr>
          <p:nvPr>
            <p:ph type="sldNum" sz="quarter" idx="4"/>
          </p:nvPr>
        </p:nvSpPr>
        <p:spPr>
          <a:xfrm>
            <a:off x="9855188" y="6607716"/>
            <a:ext cx="3023949" cy="402483"/>
          </a:xfrm>
          <a:prstGeom prst="rect">
            <a:avLst/>
          </a:prstGeom>
        </p:spPr>
        <p:txBody>
          <a:bodyPr vert="horz" lIns="91440" tIns="45720" rIns="91440" bIns="45720" rtlCol="0" anchor="ctr"/>
          <a:lstStyle>
            <a:lvl1pPr algn="r">
              <a:defRPr sz="1323" b="1">
                <a:solidFill>
                  <a:schemeClr val="tx1"/>
                </a:solidFill>
              </a:defRPr>
            </a:lvl1pPr>
          </a:lstStyle>
          <a:p>
            <a:fld id="{E5C79268-51A1-4D13-9737-9DBAF96E7BD1}" type="slidenum">
              <a:rPr lang="fr-FR" smtClean="0"/>
              <a:pPr/>
              <a:t>‹N°›</a:t>
            </a:fld>
            <a:endParaRPr lang="fr-FR"/>
          </a:p>
        </p:txBody>
      </p:sp>
      <p:pic>
        <p:nvPicPr>
          <p:cNvPr id="2" name="Image 1">
            <a:extLst>
              <a:ext uri="{FF2B5EF4-FFF2-40B4-BE49-F238E27FC236}">
                <a16:creationId xmlns:a16="http://schemas.microsoft.com/office/drawing/2014/main" id="{4EC6ED0B-24F8-4490-9250-A4B5F29F4D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7587" y="6409729"/>
            <a:ext cx="1444602" cy="936185"/>
          </a:xfrm>
          <a:prstGeom prst="rect">
            <a:avLst/>
          </a:prstGeom>
        </p:spPr>
      </p:pic>
    </p:spTree>
    <p:extLst>
      <p:ext uri="{BB962C8B-B14F-4D97-AF65-F5344CB8AC3E}">
        <p14:creationId xmlns:p14="http://schemas.microsoft.com/office/powerpoint/2010/main" val="4272708450"/>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0_Page 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577D51-37FF-4AF8-BDAD-C4EC214B40A7}"/>
              </a:ext>
            </a:extLst>
          </p:cNvPr>
          <p:cNvSpPr>
            <a:spLocks noGrp="1"/>
          </p:cNvSpPr>
          <p:nvPr>
            <p:ph type="title" hasCustomPrompt="1"/>
          </p:nvPr>
        </p:nvSpPr>
        <p:spPr>
          <a:xfrm>
            <a:off x="1061375" y="1458587"/>
            <a:ext cx="11271595" cy="695674"/>
          </a:xfrm>
          <a:prstGeom prst="rect">
            <a:avLst/>
          </a:prstGeom>
        </p:spPr>
        <p:txBody>
          <a:bodyPr/>
          <a:lstStyle>
            <a:lvl1pPr algn="ctr">
              <a:defRPr sz="3638">
                <a:solidFill>
                  <a:schemeClr val="tx1"/>
                </a:solidFill>
              </a:defRPr>
            </a:lvl1pPr>
          </a:lstStyle>
          <a:p>
            <a:r>
              <a:rPr lang="fr-FR"/>
              <a:t>Cliquer ici pour ajouter du texte</a:t>
            </a:r>
          </a:p>
        </p:txBody>
      </p:sp>
      <p:sp>
        <p:nvSpPr>
          <p:cNvPr id="5" name="Espace réservé du numéro de diapositive 5">
            <a:extLst>
              <a:ext uri="{FF2B5EF4-FFF2-40B4-BE49-F238E27FC236}">
                <a16:creationId xmlns:a16="http://schemas.microsoft.com/office/drawing/2014/main" id="{677164CC-81D4-4567-BB48-1F78E5775B42}"/>
              </a:ext>
            </a:extLst>
          </p:cNvPr>
          <p:cNvSpPr>
            <a:spLocks noGrp="1"/>
          </p:cNvSpPr>
          <p:nvPr>
            <p:ph type="sldNum" sz="quarter" idx="4"/>
          </p:nvPr>
        </p:nvSpPr>
        <p:spPr>
          <a:xfrm>
            <a:off x="9855188" y="6607716"/>
            <a:ext cx="3023949" cy="402483"/>
          </a:xfrm>
          <a:prstGeom prst="rect">
            <a:avLst/>
          </a:prstGeom>
        </p:spPr>
        <p:txBody>
          <a:bodyPr vert="horz" lIns="91440" tIns="45720" rIns="91440" bIns="45720" rtlCol="0" anchor="ctr"/>
          <a:lstStyle>
            <a:lvl1pPr algn="r">
              <a:defRPr sz="1323" b="1">
                <a:solidFill>
                  <a:schemeClr val="tx1"/>
                </a:solidFill>
              </a:defRPr>
            </a:lvl1pPr>
          </a:lstStyle>
          <a:p>
            <a:fld id="{E5C79268-51A1-4D13-9737-9DBAF96E7BD1}" type="slidenum">
              <a:rPr lang="fr-FR" smtClean="0"/>
              <a:pPr/>
              <a:t>‹N°›</a:t>
            </a:fld>
            <a:endParaRPr lang="fr-FR"/>
          </a:p>
        </p:txBody>
      </p:sp>
      <p:pic>
        <p:nvPicPr>
          <p:cNvPr id="3" name="Image 2">
            <a:extLst>
              <a:ext uri="{FF2B5EF4-FFF2-40B4-BE49-F238E27FC236}">
                <a16:creationId xmlns:a16="http://schemas.microsoft.com/office/drawing/2014/main" id="{FE117ACE-FEFC-42F5-88DA-3CB670D419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7587" y="6409729"/>
            <a:ext cx="1444602" cy="936185"/>
          </a:xfrm>
          <a:prstGeom prst="rect">
            <a:avLst/>
          </a:prstGeom>
        </p:spPr>
      </p:pic>
    </p:spTree>
    <p:extLst>
      <p:ext uri="{BB962C8B-B14F-4D97-AF65-F5344CB8AC3E}">
        <p14:creationId xmlns:p14="http://schemas.microsoft.com/office/powerpoint/2010/main" val="2206802660"/>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Bandeau haut +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3787348" y="345539"/>
            <a:ext cx="9306550" cy="494426"/>
          </a:xfrm>
          <a:prstGeom prst="rect">
            <a:avLst/>
          </a:prstGeom>
        </p:spPr>
        <p:txBody>
          <a:bodyPr>
            <a:normAutofit/>
          </a:bodyPr>
          <a:lstStyle>
            <a:lvl1pPr algn="r">
              <a:defRPr sz="2425" b="1" baseline="0">
                <a:solidFill>
                  <a:schemeClr val="tx1"/>
                </a:solidFill>
                <a:latin typeface="Arial" panose="020B0604020202020204" pitchFamily="34" charset="0"/>
                <a:cs typeface="Arial" panose="020B0604020202020204" pitchFamily="34" charset="0"/>
              </a:defRPr>
            </a:lvl1pPr>
          </a:lstStyle>
          <a:p>
            <a:r>
              <a:rPr lang="fr-FR"/>
              <a:t>Cliquer ici pour ajouter du texte</a:t>
            </a:r>
          </a:p>
        </p:txBody>
      </p:sp>
      <p:sp>
        <p:nvSpPr>
          <p:cNvPr id="4"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424713" y="1383852"/>
            <a:ext cx="12583349" cy="572770"/>
          </a:xfrm>
          <a:prstGeom prst="rect">
            <a:avLst/>
          </a:prstGeom>
        </p:spPr>
        <p:txBody>
          <a:bodyPr/>
          <a:lstStyle>
            <a:lvl1pPr marL="0" indent="0">
              <a:buNone/>
              <a:defRPr sz="3086" b="1">
                <a:solidFill>
                  <a:srgbClr val="000000"/>
                </a:solidFill>
                <a:latin typeface="Arial" panose="020B0604020202020204" pitchFamily="34" charset="0"/>
                <a:cs typeface="Arial" panose="020B0604020202020204" pitchFamily="34" charset="0"/>
              </a:defRPr>
            </a:lvl1pPr>
            <a:lvl2pPr marL="498722" indent="-251986">
              <a:defRPr sz="1984">
                <a:solidFill>
                  <a:srgbClr val="000000"/>
                </a:solidFill>
                <a:latin typeface="Arial" panose="020B0604020202020204" pitchFamily="34" charset="0"/>
                <a:cs typeface="Arial" panose="020B0604020202020204" pitchFamily="34" charset="0"/>
              </a:defRPr>
            </a:lvl2pPr>
            <a:lvl3pPr marL="498722" indent="-251986">
              <a:defRPr sz="1543">
                <a:latin typeface="Arial" panose="020B0604020202020204" pitchFamily="34" charset="0"/>
                <a:cs typeface="Arial" panose="020B0604020202020204" pitchFamily="34" charset="0"/>
              </a:defRPr>
            </a:lvl3pPr>
            <a:lvl4pPr marL="789206" indent="-251986">
              <a:defRPr sz="1764">
                <a:solidFill>
                  <a:srgbClr val="000000"/>
                </a:solidFill>
                <a:latin typeface="Arial" panose="020B0604020202020204" pitchFamily="34" charset="0"/>
                <a:cs typeface="Arial" panose="020B0604020202020204" pitchFamily="34" charset="0"/>
              </a:defRPr>
            </a:lvl4pPr>
          </a:lstStyle>
          <a:p>
            <a:pPr lvl="0"/>
            <a:r>
              <a:rPr lang="fr-FR"/>
              <a:t>Cliquez ici pour ajouter un titre</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431713" y="6805457"/>
            <a:ext cx="3023949" cy="402483"/>
          </a:xfrm>
          <a:prstGeom prst="rect">
            <a:avLst/>
          </a:prstGeom>
        </p:spPr>
        <p:txBody>
          <a:bodyPr vert="horz" lIns="91440" tIns="45720" rIns="91440" bIns="45720" rtlCol="0" anchor="ctr"/>
          <a:lstStyle>
            <a:lvl1pPr algn="l">
              <a:defRPr sz="1323">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05/05/2021</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4569132" y="6805456"/>
            <a:ext cx="4535924" cy="402483"/>
          </a:xfrm>
          <a:prstGeom prst="rect">
            <a:avLst/>
          </a:prstGeom>
        </p:spPr>
        <p:txBody>
          <a:bodyPr vert="horz" lIns="91440" tIns="45720" rIns="91440" bIns="45720" rtlCol="0" anchor="ctr"/>
          <a:lstStyle>
            <a:lvl1pPr algn="ctr">
              <a:defRPr sz="1323">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9984113" y="6805456"/>
            <a:ext cx="3023949" cy="402483"/>
          </a:xfrm>
          <a:prstGeom prst="rect">
            <a:avLst/>
          </a:prstGeom>
        </p:spPr>
        <p:txBody>
          <a:bodyPr vert="horz" lIns="91440" tIns="45720" rIns="91440" bIns="45720" rtlCol="0" anchor="ctr"/>
          <a:lstStyle>
            <a:lvl1pPr algn="r">
              <a:defRPr sz="1323"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431713" y="2332135"/>
            <a:ext cx="12576349" cy="4367813"/>
          </a:xfrm>
          <a:prstGeom prst="rect">
            <a:avLst/>
          </a:prstGeom>
        </p:spPr>
        <p:txBody>
          <a:bodyPr/>
          <a:lstStyle>
            <a:lvl1pPr marL="0" indent="0">
              <a:buNone/>
              <a:defRPr sz="2646" b="1" baseline="0">
                <a:solidFill>
                  <a:srgbClr val="000000"/>
                </a:solidFill>
                <a:latin typeface="Arial" panose="020B0604020202020204" pitchFamily="34" charset="0"/>
                <a:cs typeface="Arial" panose="020B0604020202020204" pitchFamily="34" charset="0"/>
              </a:defRPr>
            </a:lvl1pPr>
            <a:lvl2pPr>
              <a:defRPr sz="1984" baseline="0">
                <a:solidFill>
                  <a:srgbClr val="000000"/>
                </a:solidFill>
                <a:latin typeface="Arial" panose="020B0604020202020204" pitchFamily="34" charset="0"/>
                <a:cs typeface="Arial" panose="020B0604020202020204" pitchFamily="34" charset="0"/>
              </a:defRPr>
            </a:lvl2pPr>
            <a:lvl3pPr>
              <a:defRPr sz="1764" baseline="0">
                <a:solidFill>
                  <a:srgbClr val="000000"/>
                </a:solidFill>
                <a:latin typeface="Arial" panose="020B0604020202020204" pitchFamily="34" charset="0"/>
                <a:cs typeface="Arial" panose="020B0604020202020204" pitchFamily="34" charset="0"/>
              </a:defRPr>
            </a:lvl3pPr>
            <a:lvl4pPr>
              <a:defRPr sz="1543">
                <a:solidFill>
                  <a:srgbClr val="000000"/>
                </a:solidFill>
                <a:latin typeface="Arial" panose="020B0604020202020204" pitchFamily="34" charset="0"/>
                <a:cs typeface="Arial" panose="020B0604020202020204" pitchFamily="34" charset="0"/>
              </a:defRPr>
            </a:lvl4pPr>
            <a:lvl5pPr>
              <a:defRPr sz="1323">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1984"/>
              <a:t>Deuxième niveau</a:t>
            </a:r>
          </a:p>
          <a:p>
            <a:pPr lvl="2"/>
            <a:r>
              <a:rPr lang="fr-FR"/>
              <a:t>Troisième niveau</a:t>
            </a:r>
          </a:p>
          <a:p>
            <a:pPr lvl="3"/>
            <a:r>
              <a:rPr lang="fr-FR"/>
              <a:t>Quatrième niveau</a:t>
            </a:r>
          </a:p>
          <a:p>
            <a:pPr lvl="4"/>
            <a:r>
              <a:rPr lang="fr-FR"/>
              <a:t>Cinquième niveau</a:t>
            </a:r>
          </a:p>
        </p:txBody>
      </p:sp>
      <p:pic>
        <p:nvPicPr>
          <p:cNvPr id="2" name="Image 1">
            <a:extLst>
              <a:ext uri="{FF2B5EF4-FFF2-40B4-BE49-F238E27FC236}">
                <a16:creationId xmlns:a16="http://schemas.microsoft.com/office/drawing/2014/main" id="{02229CB4-25F1-429B-A745-BE9A328EEA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1258" y="6337363"/>
            <a:ext cx="1444602" cy="936185"/>
          </a:xfrm>
          <a:prstGeom prst="rect">
            <a:avLst/>
          </a:prstGeom>
        </p:spPr>
      </p:pic>
    </p:spTree>
    <p:extLst>
      <p:ext uri="{BB962C8B-B14F-4D97-AF65-F5344CB8AC3E}">
        <p14:creationId xmlns:p14="http://schemas.microsoft.com/office/powerpoint/2010/main" val="3960140101"/>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andeau haut +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3787348" y="335657"/>
            <a:ext cx="9306550" cy="494426"/>
          </a:xfrm>
          <a:prstGeom prst="rect">
            <a:avLst/>
          </a:prstGeom>
        </p:spPr>
        <p:txBody>
          <a:bodyPr>
            <a:normAutofit/>
          </a:bodyPr>
          <a:lstStyle>
            <a:lvl1pPr algn="l">
              <a:defRPr sz="2756" b="1" baseline="0">
                <a:solidFill>
                  <a:schemeClr val="tx1"/>
                </a:solidFill>
                <a:latin typeface="Arial" panose="020B0604020202020204" pitchFamily="34" charset="0"/>
                <a:cs typeface="Arial" panose="020B0604020202020204" pitchFamily="34" charset="0"/>
              </a:defRPr>
            </a:lvl1pPr>
          </a:lstStyle>
          <a:p>
            <a:r>
              <a:rPr lang="fr-FR"/>
              <a:t>Cliquer ici pour ajouter un titre</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431713" y="6805457"/>
            <a:ext cx="3023949" cy="402483"/>
          </a:xfrm>
          <a:prstGeom prst="rect">
            <a:avLst/>
          </a:prstGeom>
        </p:spPr>
        <p:txBody>
          <a:bodyPr vert="horz" lIns="91440" tIns="45720" rIns="91440" bIns="45720" rtlCol="0" anchor="ctr"/>
          <a:lstStyle>
            <a:lvl1pPr algn="l">
              <a:defRPr sz="1323">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05/05/2021</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4569132" y="6805456"/>
            <a:ext cx="4535924" cy="402483"/>
          </a:xfrm>
          <a:prstGeom prst="rect">
            <a:avLst/>
          </a:prstGeom>
        </p:spPr>
        <p:txBody>
          <a:bodyPr vert="horz" lIns="91440" tIns="45720" rIns="91440" bIns="45720" rtlCol="0" anchor="ctr"/>
          <a:lstStyle>
            <a:lvl1pPr algn="ctr">
              <a:defRPr sz="1323">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9984113" y="6805456"/>
            <a:ext cx="3023949" cy="402483"/>
          </a:xfrm>
          <a:prstGeom prst="rect">
            <a:avLst/>
          </a:prstGeom>
        </p:spPr>
        <p:txBody>
          <a:bodyPr vert="horz" lIns="91440" tIns="45720" rIns="91440" bIns="45720" rtlCol="0" anchor="ctr"/>
          <a:lstStyle>
            <a:lvl1pPr algn="r">
              <a:defRPr sz="1323"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431713" y="1324180"/>
            <a:ext cx="12576349" cy="5375769"/>
          </a:xfrm>
          <a:prstGeom prst="rect">
            <a:avLst/>
          </a:prstGeom>
        </p:spPr>
        <p:txBody>
          <a:bodyPr/>
          <a:lstStyle>
            <a:lvl1pPr marL="377979" indent="-377979">
              <a:buFont typeface="Arial" panose="020B0604020202020204" pitchFamily="34" charset="0"/>
              <a:buChar char="•"/>
              <a:defRPr sz="2646" b="1" baseline="0">
                <a:solidFill>
                  <a:srgbClr val="000000"/>
                </a:solidFill>
                <a:latin typeface="Arial" panose="020B0604020202020204" pitchFamily="34" charset="0"/>
                <a:cs typeface="Arial" panose="020B0604020202020204" pitchFamily="34" charset="0"/>
              </a:defRPr>
            </a:lvl1pPr>
            <a:lvl2pPr>
              <a:defRPr sz="1984" baseline="0">
                <a:solidFill>
                  <a:srgbClr val="000000"/>
                </a:solidFill>
                <a:latin typeface="Arial" panose="020B0604020202020204" pitchFamily="34" charset="0"/>
                <a:cs typeface="Arial" panose="020B0604020202020204" pitchFamily="34" charset="0"/>
              </a:defRPr>
            </a:lvl2pPr>
            <a:lvl3pPr>
              <a:defRPr sz="1764" baseline="0">
                <a:solidFill>
                  <a:srgbClr val="000000"/>
                </a:solidFill>
                <a:latin typeface="Arial" panose="020B0604020202020204" pitchFamily="34" charset="0"/>
                <a:cs typeface="Arial" panose="020B0604020202020204" pitchFamily="34" charset="0"/>
              </a:defRPr>
            </a:lvl3pPr>
            <a:lvl4pPr>
              <a:defRPr sz="1543">
                <a:solidFill>
                  <a:srgbClr val="000000"/>
                </a:solidFill>
                <a:latin typeface="Arial" panose="020B0604020202020204" pitchFamily="34" charset="0"/>
                <a:cs typeface="Arial" panose="020B0604020202020204" pitchFamily="34" charset="0"/>
              </a:defRPr>
            </a:lvl4pPr>
            <a:lvl5pPr>
              <a:defRPr sz="1323">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1984"/>
              <a:t>Deuxième niveau</a:t>
            </a:r>
          </a:p>
          <a:p>
            <a:pPr lvl="2"/>
            <a:r>
              <a:rPr lang="fr-FR"/>
              <a:t>Troisième niveau</a:t>
            </a:r>
          </a:p>
          <a:p>
            <a:pPr lvl="3"/>
            <a:r>
              <a:rPr lang="fr-FR"/>
              <a:t>Quatrième niveau</a:t>
            </a:r>
          </a:p>
          <a:p>
            <a:pPr lvl="4"/>
            <a:r>
              <a:rPr lang="fr-FR"/>
              <a:t>Cinquième niveau</a:t>
            </a:r>
          </a:p>
        </p:txBody>
      </p:sp>
      <p:pic>
        <p:nvPicPr>
          <p:cNvPr id="2" name="Image 1">
            <a:extLst>
              <a:ext uri="{FF2B5EF4-FFF2-40B4-BE49-F238E27FC236}">
                <a16:creationId xmlns:a16="http://schemas.microsoft.com/office/drawing/2014/main" id="{F658458F-3D5A-4478-BBE9-E04C4541E9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1258" y="6337363"/>
            <a:ext cx="1444602" cy="936185"/>
          </a:xfrm>
          <a:prstGeom prst="rect">
            <a:avLst/>
          </a:prstGeom>
        </p:spPr>
      </p:pic>
    </p:spTree>
    <p:extLst>
      <p:ext uri="{BB962C8B-B14F-4D97-AF65-F5344CB8AC3E}">
        <p14:creationId xmlns:p14="http://schemas.microsoft.com/office/powerpoint/2010/main" val="26424120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Bandeau haut + titre + 2 zo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3787348" y="335657"/>
            <a:ext cx="9306550" cy="494426"/>
          </a:xfrm>
          <a:prstGeom prst="rect">
            <a:avLst/>
          </a:prstGeom>
        </p:spPr>
        <p:txBody>
          <a:bodyPr>
            <a:normAutofit/>
          </a:bodyPr>
          <a:lstStyle>
            <a:lvl1pPr algn="r">
              <a:defRPr sz="2425" b="1" baseline="0">
                <a:solidFill>
                  <a:schemeClr val="tx1"/>
                </a:solidFill>
                <a:latin typeface="Arial" panose="020B0604020202020204" pitchFamily="34" charset="0"/>
                <a:cs typeface="Arial" panose="020B0604020202020204" pitchFamily="34" charset="0"/>
              </a:defRPr>
            </a:lvl1pPr>
          </a:lstStyle>
          <a:p>
            <a:r>
              <a:rPr lang="fr-FR"/>
              <a:t>Cliquer ici pour ajouter un titre</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431713" y="6805457"/>
            <a:ext cx="3023949" cy="402483"/>
          </a:xfrm>
          <a:prstGeom prst="rect">
            <a:avLst/>
          </a:prstGeom>
        </p:spPr>
        <p:txBody>
          <a:bodyPr vert="horz" lIns="91440" tIns="45720" rIns="91440" bIns="45720" rtlCol="0" anchor="ctr"/>
          <a:lstStyle>
            <a:lvl1pPr algn="l">
              <a:defRPr sz="1323">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05/05/2021</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4569132" y="6805456"/>
            <a:ext cx="4535924" cy="402483"/>
          </a:xfrm>
          <a:prstGeom prst="rect">
            <a:avLst/>
          </a:prstGeom>
        </p:spPr>
        <p:txBody>
          <a:bodyPr vert="horz" lIns="91440" tIns="45720" rIns="91440" bIns="45720" rtlCol="0" anchor="ctr"/>
          <a:lstStyle>
            <a:lvl1pPr algn="ctr">
              <a:defRPr sz="1323">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9984113" y="6805456"/>
            <a:ext cx="3023949" cy="402483"/>
          </a:xfrm>
          <a:prstGeom prst="rect">
            <a:avLst/>
          </a:prstGeom>
        </p:spPr>
        <p:txBody>
          <a:bodyPr vert="horz" lIns="91440" tIns="45720" rIns="91440" bIns="45720" rtlCol="0" anchor="ctr"/>
          <a:lstStyle>
            <a:lvl1pPr algn="r">
              <a:defRPr sz="1323"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431713" y="2371664"/>
            <a:ext cx="6070766" cy="4328285"/>
          </a:xfrm>
          <a:prstGeom prst="rect">
            <a:avLst/>
          </a:prstGeom>
        </p:spPr>
        <p:txBody>
          <a:bodyPr/>
          <a:lstStyle>
            <a:lvl1pPr marL="377979" indent="-377979">
              <a:buFont typeface="Arial" panose="020B0604020202020204" pitchFamily="34" charset="0"/>
              <a:buChar char="•"/>
              <a:defRPr sz="2646" b="1" baseline="0">
                <a:solidFill>
                  <a:srgbClr val="000000"/>
                </a:solidFill>
                <a:latin typeface="Arial" panose="020B0604020202020204" pitchFamily="34" charset="0"/>
                <a:cs typeface="Arial" panose="020B0604020202020204" pitchFamily="34" charset="0"/>
              </a:defRPr>
            </a:lvl1pPr>
            <a:lvl2pPr>
              <a:defRPr sz="1984" baseline="0">
                <a:solidFill>
                  <a:srgbClr val="000000"/>
                </a:solidFill>
                <a:latin typeface="Arial" panose="020B0604020202020204" pitchFamily="34" charset="0"/>
                <a:cs typeface="Arial" panose="020B0604020202020204" pitchFamily="34" charset="0"/>
              </a:defRPr>
            </a:lvl2pPr>
            <a:lvl3pPr>
              <a:defRPr sz="1764" baseline="0">
                <a:solidFill>
                  <a:srgbClr val="000000"/>
                </a:solidFill>
                <a:latin typeface="Arial" panose="020B0604020202020204" pitchFamily="34" charset="0"/>
                <a:cs typeface="Arial" panose="020B0604020202020204" pitchFamily="34" charset="0"/>
              </a:defRPr>
            </a:lvl3pPr>
            <a:lvl4pPr>
              <a:defRPr sz="1543">
                <a:solidFill>
                  <a:srgbClr val="000000"/>
                </a:solidFill>
                <a:latin typeface="Arial" panose="020B0604020202020204" pitchFamily="34" charset="0"/>
                <a:cs typeface="Arial" panose="020B0604020202020204" pitchFamily="34" charset="0"/>
              </a:defRPr>
            </a:lvl4pPr>
            <a:lvl5pPr>
              <a:defRPr sz="1323">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1984"/>
              <a:t>Deuxième niveau</a:t>
            </a:r>
          </a:p>
          <a:p>
            <a:pPr lvl="2"/>
            <a:r>
              <a:rPr lang="fr-FR"/>
              <a:t>Troisième niveau</a:t>
            </a:r>
          </a:p>
          <a:p>
            <a:pPr lvl="3"/>
            <a:r>
              <a:rPr lang="fr-FR"/>
              <a:t>Quatrième niveau</a:t>
            </a:r>
          </a:p>
          <a:p>
            <a:pPr lvl="4"/>
            <a:r>
              <a:rPr lang="fr-FR"/>
              <a:t>Cinquième niveau</a:t>
            </a:r>
          </a:p>
        </p:txBody>
      </p:sp>
      <p:sp>
        <p:nvSpPr>
          <p:cNvPr id="10" name="Espace réservé du texte 3">
            <a:extLst>
              <a:ext uri="{FF2B5EF4-FFF2-40B4-BE49-F238E27FC236}">
                <a16:creationId xmlns:a16="http://schemas.microsoft.com/office/drawing/2014/main" id="{E8FE651D-132C-463B-A878-9CCD4BE49B75}"/>
              </a:ext>
            </a:extLst>
          </p:cNvPr>
          <p:cNvSpPr>
            <a:spLocks noGrp="1"/>
          </p:cNvSpPr>
          <p:nvPr>
            <p:ph type="body" sz="quarter" idx="10" hasCustomPrompt="1"/>
          </p:nvPr>
        </p:nvSpPr>
        <p:spPr>
          <a:xfrm>
            <a:off x="424713" y="1383852"/>
            <a:ext cx="12583349" cy="572770"/>
          </a:xfrm>
          <a:prstGeom prst="rect">
            <a:avLst/>
          </a:prstGeom>
        </p:spPr>
        <p:txBody>
          <a:bodyPr/>
          <a:lstStyle>
            <a:lvl1pPr marL="0" indent="0">
              <a:buNone/>
              <a:defRPr sz="3086" b="1">
                <a:solidFill>
                  <a:srgbClr val="000000"/>
                </a:solidFill>
                <a:latin typeface="Arial" panose="020B0604020202020204" pitchFamily="34" charset="0"/>
                <a:cs typeface="Arial" panose="020B0604020202020204" pitchFamily="34" charset="0"/>
              </a:defRPr>
            </a:lvl1pPr>
            <a:lvl2pPr marL="498722" indent="-251986">
              <a:defRPr sz="1984">
                <a:solidFill>
                  <a:srgbClr val="000000"/>
                </a:solidFill>
                <a:latin typeface="Arial" panose="020B0604020202020204" pitchFamily="34" charset="0"/>
                <a:cs typeface="Arial" panose="020B0604020202020204" pitchFamily="34" charset="0"/>
              </a:defRPr>
            </a:lvl2pPr>
            <a:lvl3pPr marL="498722" indent="-251986">
              <a:defRPr sz="1543">
                <a:latin typeface="Arial" panose="020B0604020202020204" pitchFamily="34" charset="0"/>
                <a:cs typeface="Arial" panose="020B0604020202020204" pitchFamily="34" charset="0"/>
              </a:defRPr>
            </a:lvl3pPr>
            <a:lvl4pPr marL="789206" indent="-251986">
              <a:defRPr sz="1764">
                <a:solidFill>
                  <a:srgbClr val="000000"/>
                </a:solidFill>
                <a:latin typeface="Arial" panose="020B0604020202020204" pitchFamily="34" charset="0"/>
                <a:cs typeface="Arial" panose="020B0604020202020204" pitchFamily="34" charset="0"/>
              </a:defRPr>
            </a:lvl4pPr>
          </a:lstStyle>
          <a:p>
            <a:pPr lvl="0"/>
            <a:r>
              <a:rPr lang="fr-FR"/>
              <a:t>Cliquez ici pour ajouter un titre</a:t>
            </a:r>
          </a:p>
        </p:txBody>
      </p:sp>
      <p:sp>
        <p:nvSpPr>
          <p:cNvPr id="11" name="Espace réservé du contenu 2"/>
          <p:cNvSpPr>
            <a:spLocks noGrp="1"/>
          </p:cNvSpPr>
          <p:nvPr>
            <p:ph sz="quarter" idx="13" hasCustomPrompt="1"/>
          </p:nvPr>
        </p:nvSpPr>
        <p:spPr>
          <a:xfrm>
            <a:off x="6937296" y="2371664"/>
            <a:ext cx="6070766" cy="4328285"/>
          </a:xfrm>
          <a:prstGeom prst="rect">
            <a:avLst/>
          </a:prstGeom>
        </p:spPr>
        <p:txBody>
          <a:bodyPr/>
          <a:lstStyle>
            <a:lvl1pPr marL="377979" indent="-377979">
              <a:buFont typeface="Arial" panose="020B0604020202020204" pitchFamily="34" charset="0"/>
              <a:buChar char="•"/>
              <a:defRPr sz="2646" b="1" baseline="0">
                <a:solidFill>
                  <a:srgbClr val="000000"/>
                </a:solidFill>
                <a:latin typeface="Arial" panose="020B0604020202020204" pitchFamily="34" charset="0"/>
                <a:cs typeface="Arial" panose="020B0604020202020204" pitchFamily="34" charset="0"/>
              </a:defRPr>
            </a:lvl1pPr>
            <a:lvl2pPr>
              <a:defRPr sz="1984" baseline="0">
                <a:solidFill>
                  <a:srgbClr val="000000"/>
                </a:solidFill>
                <a:latin typeface="Arial" panose="020B0604020202020204" pitchFamily="34" charset="0"/>
                <a:cs typeface="Arial" panose="020B0604020202020204" pitchFamily="34" charset="0"/>
              </a:defRPr>
            </a:lvl2pPr>
            <a:lvl3pPr>
              <a:defRPr sz="1764" baseline="0">
                <a:solidFill>
                  <a:srgbClr val="000000"/>
                </a:solidFill>
                <a:latin typeface="Arial" panose="020B0604020202020204" pitchFamily="34" charset="0"/>
                <a:cs typeface="Arial" panose="020B0604020202020204" pitchFamily="34" charset="0"/>
              </a:defRPr>
            </a:lvl3pPr>
            <a:lvl4pPr>
              <a:defRPr sz="1543">
                <a:solidFill>
                  <a:srgbClr val="000000"/>
                </a:solidFill>
                <a:latin typeface="Arial" panose="020B0604020202020204" pitchFamily="34" charset="0"/>
                <a:cs typeface="Arial" panose="020B0604020202020204" pitchFamily="34" charset="0"/>
              </a:defRPr>
            </a:lvl4pPr>
            <a:lvl5pPr>
              <a:defRPr sz="1323">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1984"/>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2672235"/>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Bandeau haut + titre + 2 zo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3787348" y="335657"/>
            <a:ext cx="9306550" cy="494426"/>
          </a:xfrm>
          <a:prstGeom prst="rect">
            <a:avLst/>
          </a:prstGeom>
        </p:spPr>
        <p:txBody>
          <a:bodyPr>
            <a:normAutofit/>
          </a:bodyPr>
          <a:lstStyle>
            <a:lvl1pPr algn="l">
              <a:defRPr sz="2756" b="1" baseline="0">
                <a:solidFill>
                  <a:schemeClr val="tx1"/>
                </a:solidFill>
                <a:latin typeface="Arial" panose="020B0604020202020204" pitchFamily="34" charset="0"/>
                <a:cs typeface="Arial" panose="020B0604020202020204" pitchFamily="34" charset="0"/>
              </a:defRPr>
            </a:lvl1pPr>
          </a:lstStyle>
          <a:p>
            <a:r>
              <a:rPr lang="fr-FR"/>
              <a:t>Cliquer ici pour ajouter un titre</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431713" y="6805457"/>
            <a:ext cx="3023949" cy="402483"/>
          </a:xfrm>
          <a:prstGeom prst="rect">
            <a:avLst/>
          </a:prstGeom>
        </p:spPr>
        <p:txBody>
          <a:bodyPr vert="horz" lIns="91440" tIns="45720" rIns="91440" bIns="45720" rtlCol="0" anchor="ctr"/>
          <a:lstStyle>
            <a:lvl1pPr algn="l">
              <a:defRPr sz="1323">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05/05/2021</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4569132" y="6805456"/>
            <a:ext cx="4535924" cy="402483"/>
          </a:xfrm>
          <a:prstGeom prst="rect">
            <a:avLst/>
          </a:prstGeom>
        </p:spPr>
        <p:txBody>
          <a:bodyPr vert="horz" lIns="91440" tIns="45720" rIns="91440" bIns="45720" rtlCol="0" anchor="ctr"/>
          <a:lstStyle>
            <a:lvl1pPr algn="ctr">
              <a:defRPr sz="1323">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9984113" y="6805456"/>
            <a:ext cx="3023949" cy="402483"/>
          </a:xfrm>
          <a:prstGeom prst="rect">
            <a:avLst/>
          </a:prstGeom>
        </p:spPr>
        <p:txBody>
          <a:bodyPr vert="horz" lIns="91440" tIns="45720" rIns="91440" bIns="45720" rtlCol="0" anchor="ctr"/>
          <a:lstStyle>
            <a:lvl1pPr algn="r">
              <a:defRPr sz="1323"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431713" y="1521818"/>
            <a:ext cx="6070766" cy="5178132"/>
          </a:xfrm>
          <a:prstGeom prst="rect">
            <a:avLst/>
          </a:prstGeom>
        </p:spPr>
        <p:txBody>
          <a:bodyPr/>
          <a:lstStyle>
            <a:lvl1pPr marL="377979" indent="-377979">
              <a:buFont typeface="Arial" panose="020B0604020202020204" pitchFamily="34" charset="0"/>
              <a:buChar char="•"/>
              <a:defRPr sz="2646" b="1" baseline="0">
                <a:solidFill>
                  <a:srgbClr val="000000"/>
                </a:solidFill>
                <a:latin typeface="Arial" panose="020B0604020202020204" pitchFamily="34" charset="0"/>
                <a:cs typeface="Arial" panose="020B0604020202020204" pitchFamily="34" charset="0"/>
              </a:defRPr>
            </a:lvl1pPr>
            <a:lvl2pPr>
              <a:defRPr sz="1984" baseline="0">
                <a:solidFill>
                  <a:srgbClr val="000000"/>
                </a:solidFill>
                <a:latin typeface="Arial" panose="020B0604020202020204" pitchFamily="34" charset="0"/>
                <a:cs typeface="Arial" panose="020B0604020202020204" pitchFamily="34" charset="0"/>
              </a:defRPr>
            </a:lvl2pPr>
            <a:lvl3pPr>
              <a:defRPr sz="1764" baseline="0">
                <a:solidFill>
                  <a:srgbClr val="000000"/>
                </a:solidFill>
                <a:latin typeface="Arial" panose="020B0604020202020204" pitchFamily="34" charset="0"/>
                <a:cs typeface="Arial" panose="020B0604020202020204" pitchFamily="34" charset="0"/>
              </a:defRPr>
            </a:lvl3pPr>
            <a:lvl4pPr>
              <a:defRPr sz="1543">
                <a:solidFill>
                  <a:srgbClr val="000000"/>
                </a:solidFill>
                <a:latin typeface="Arial" panose="020B0604020202020204" pitchFamily="34" charset="0"/>
                <a:cs typeface="Arial" panose="020B0604020202020204" pitchFamily="34" charset="0"/>
              </a:defRPr>
            </a:lvl4pPr>
            <a:lvl5pPr>
              <a:defRPr sz="1323">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1984"/>
              <a:t>Deuxième niveau</a:t>
            </a:r>
          </a:p>
          <a:p>
            <a:pPr lvl="2"/>
            <a:r>
              <a:rPr lang="fr-FR"/>
              <a:t>Troisième niveau</a:t>
            </a:r>
          </a:p>
          <a:p>
            <a:pPr lvl="3"/>
            <a:r>
              <a:rPr lang="fr-FR"/>
              <a:t>Quatrième niveau</a:t>
            </a:r>
          </a:p>
          <a:p>
            <a:pPr lvl="4"/>
            <a:r>
              <a:rPr lang="fr-FR"/>
              <a:t>Cinquième niveau</a:t>
            </a:r>
          </a:p>
        </p:txBody>
      </p:sp>
      <p:sp>
        <p:nvSpPr>
          <p:cNvPr id="11" name="Espace réservé du contenu 2"/>
          <p:cNvSpPr>
            <a:spLocks noGrp="1"/>
          </p:cNvSpPr>
          <p:nvPr>
            <p:ph sz="quarter" idx="13" hasCustomPrompt="1"/>
          </p:nvPr>
        </p:nvSpPr>
        <p:spPr>
          <a:xfrm>
            <a:off x="6937296" y="1521818"/>
            <a:ext cx="6070766" cy="5178132"/>
          </a:xfrm>
          <a:prstGeom prst="rect">
            <a:avLst/>
          </a:prstGeom>
        </p:spPr>
        <p:txBody>
          <a:bodyPr/>
          <a:lstStyle>
            <a:lvl1pPr marL="377979" indent="-377979">
              <a:buFont typeface="Arial" panose="020B0604020202020204" pitchFamily="34" charset="0"/>
              <a:buChar char="•"/>
              <a:defRPr sz="2646" b="1" baseline="0">
                <a:solidFill>
                  <a:srgbClr val="000000"/>
                </a:solidFill>
                <a:latin typeface="Arial" panose="020B0604020202020204" pitchFamily="34" charset="0"/>
                <a:cs typeface="Arial" panose="020B0604020202020204" pitchFamily="34" charset="0"/>
              </a:defRPr>
            </a:lvl1pPr>
            <a:lvl2pPr>
              <a:defRPr sz="1984" baseline="0">
                <a:solidFill>
                  <a:srgbClr val="000000"/>
                </a:solidFill>
                <a:latin typeface="Arial" panose="020B0604020202020204" pitchFamily="34" charset="0"/>
                <a:cs typeface="Arial" panose="020B0604020202020204" pitchFamily="34" charset="0"/>
              </a:defRPr>
            </a:lvl2pPr>
            <a:lvl3pPr>
              <a:defRPr sz="1764" baseline="0">
                <a:solidFill>
                  <a:srgbClr val="000000"/>
                </a:solidFill>
                <a:latin typeface="Arial" panose="020B0604020202020204" pitchFamily="34" charset="0"/>
                <a:cs typeface="Arial" panose="020B0604020202020204" pitchFamily="34" charset="0"/>
              </a:defRPr>
            </a:lvl3pPr>
            <a:lvl4pPr>
              <a:defRPr sz="1543">
                <a:solidFill>
                  <a:srgbClr val="000000"/>
                </a:solidFill>
                <a:latin typeface="Arial" panose="020B0604020202020204" pitchFamily="34" charset="0"/>
                <a:cs typeface="Arial" panose="020B0604020202020204" pitchFamily="34" charset="0"/>
              </a:defRPr>
            </a:lvl4pPr>
            <a:lvl5pPr>
              <a:defRPr sz="1323">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1984"/>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0156292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B6087A-12E6-4B89-9B1F-334A6ADE6482}"/>
              </a:ext>
            </a:extLst>
          </p:cNvPr>
          <p:cNvSpPr/>
          <p:nvPr userDrawn="1"/>
        </p:nvSpPr>
        <p:spPr>
          <a:xfrm>
            <a:off x="0" y="0"/>
            <a:ext cx="7085954" cy="7559676"/>
          </a:xfrm>
          <a:prstGeom prst="rect">
            <a:avLst/>
          </a:pr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63"/>
          </a:p>
        </p:txBody>
      </p:sp>
      <p:sp>
        <p:nvSpPr>
          <p:cNvPr id="7" name="Espace réservé du numéro de diapositive 5">
            <a:extLst>
              <a:ext uri="{FF2B5EF4-FFF2-40B4-BE49-F238E27FC236}">
                <a16:creationId xmlns:a16="http://schemas.microsoft.com/office/drawing/2014/main" id="{462F52E5-B252-4944-AA45-A2FE690B2022}"/>
              </a:ext>
            </a:extLst>
          </p:cNvPr>
          <p:cNvSpPr>
            <a:spLocks noGrp="1"/>
          </p:cNvSpPr>
          <p:nvPr>
            <p:ph type="sldNum" sz="quarter" idx="4"/>
          </p:nvPr>
        </p:nvSpPr>
        <p:spPr>
          <a:xfrm>
            <a:off x="9491663" y="7007225"/>
            <a:ext cx="302418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A91D399-F31F-4D95-B437-72E8AFB63CE7}" type="slidenum">
              <a:rPr lang="fr-FR" smtClean="0"/>
              <a:t>‹N°›</a:t>
            </a:fld>
            <a:endParaRPr lang="fr-FR"/>
          </a:p>
        </p:txBody>
      </p:sp>
      <p:grpSp>
        <p:nvGrpSpPr>
          <p:cNvPr id="12" name="Group 11">
            <a:extLst>
              <a:ext uri="{FF2B5EF4-FFF2-40B4-BE49-F238E27FC236}">
                <a16:creationId xmlns:a16="http://schemas.microsoft.com/office/drawing/2014/main" id="{CD5BD078-BC0B-4D37-BB2A-451320F98D1A}"/>
              </a:ext>
            </a:extLst>
          </p:cNvPr>
          <p:cNvGrpSpPr>
            <a:grpSpLocks noChangeAspect="1"/>
          </p:cNvGrpSpPr>
          <p:nvPr userDrawn="1"/>
        </p:nvGrpSpPr>
        <p:grpSpPr>
          <a:xfrm>
            <a:off x="317741" y="2"/>
            <a:ext cx="2416576" cy="650314"/>
            <a:chOff x="540596" y="0"/>
            <a:chExt cx="2519654" cy="747299"/>
          </a:xfrm>
          <a:effectLst>
            <a:outerShdw blurRad="50800" dist="38100" dir="2700000" algn="tl" rotWithShape="0">
              <a:prstClr val="black">
                <a:alpha val="40000"/>
              </a:prstClr>
            </a:outerShdw>
          </a:effectLst>
        </p:grpSpPr>
        <p:sp>
          <p:nvSpPr>
            <p:cNvPr id="13" name="Freeform 12">
              <a:extLst>
                <a:ext uri="{FF2B5EF4-FFF2-40B4-BE49-F238E27FC236}">
                  <a16:creationId xmlns:a16="http://schemas.microsoft.com/office/drawing/2014/main" id="{F2F016F6-4E59-4ADF-8769-8DFFA072AA7A}"/>
                </a:ext>
              </a:extLst>
            </p:cNvPr>
            <p:cNvSpPr/>
            <p:nvPr/>
          </p:nvSpPr>
          <p:spPr>
            <a:xfrm>
              <a:off x="540596" y="0"/>
              <a:ext cx="2519654" cy="747299"/>
            </a:xfrm>
            <a:custGeom>
              <a:avLst/>
              <a:gdLst>
                <a:gd name="connsiteX0" fmla="*/ 299893 w 2519654"/>
                <a:gd name="connsiteY0" fmla="*/ 0 h 747299"/>
                <a:gd name="connsiteX1" fmla="*/ 2519654 w 2519654"/>
                <a:gd name="connsiteY1" fmla="*/ 0 h 747299"/>
                <a:gd name="connsiteX2" fmla="*/ 2503406 w 2519654"/>
                <a:gd name="connsiteY2" fmla="*/ 39067 h 747299"/>
                <a:gd name="connsiteX3" fmla="*/ 1634740 w 2519654"/>
                <a:gd name="connsiteY3" fmla="*/ 747273 h 747299"/>
                <a:gd name="connsiteX4" fmla="*/ 3393 w 2519654"/>
                <a:gd name="connsiteY4" fmla="*/ 747273 h 747299"/>
                <a:gd name="connsiteX5" fmla="*/ 1509 w 2519654"/>
                <a:gd name="connsiteY5" fmla="*/ 746900 h 747299"/>
                <a:gd name="connsiteX6" fmla="*/ 396 w 2519654"/>
                <a:gd name="connsiteY6" fmla="*/ 742817 h 7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654" h="747299">
                  <a:moveTo>
                    <a:pt x="299893" y="0"/>
                  </a:moveTo>
                  <a:lnTo>
                    <a:pt x="2519654" y="0"/>
                  </a:lnTo>
                  <a:lnTo>
                    <a:pt x="2503406" y="39067"/>
                  </a:lnTo>
                  <a:cubicBezTo>
                    <a:pt x="2246816" y="635444"/>
                    <a:pt x="2059951" y="747273"/>
                    <a:pt x="1634740" y="747273"/>
                  </a:cubicBezTo>
                  <a:lnTo>
                    <a:pt x="3393" y="747273"/>
                  </a:lnTo>
                  <a:cubicBezTo>
                    <a:pt x="2741" y="747361"/>
                    <a:pt x="2080" y="747229"/>
                    <a:pt x="1509" y="746900"/>
                  </a:cubicBezTo>
                  <a:cubicBezTo>
                    <a:pt x="73" y="746082"/>
                    <a:pt x="-425" y="744257"/>
                    <a:pt x="396" y="742817"/>
                  </a:cubicBezTo>
                  <a:close/>
                </a:path>
              </a:pathLst>
            </a:custGeom>
            <a:solidFill>
              <a:schemeClr val="bg1"/>
            </a:solidFill>
            <a:ln w="6867" cap="flat">
              <a:noFill/>
              <a:prstDash val="solid"/>
              <a:miter/>
            </a:ln>
            <a:effectLst/>
          </p:spPr>
          <p:txBody>
            <a:bodyPr wrap="square" rtlCol="0" anchor="ctr">
              <a:noAutofit/>
            </a:bodyPr>
            <a:lstStyle/>
            <a:p>
              <a:endParaRPr lang="de-DE" sz="2263"/>
            </a:p>
          </p:txBody>
        </p:sp>
        <p:pic>
          <p:nvPicPr>
            <p:cNvPr id="14" name="Picture 13" descr="A close up of a logo&#10;&#10;Description automatically generated">
              <a:extLst>
                <a:ext uri="{FF2B5EF4-FFF2-40B4-BE49-F238E27FC236}">
                  <a16:creationId xmlns:a16="http://schemas.microsoft.com/office/drawing/2014/main" id="{CA0B1D89-8764-4A76-89AF-B8FC89EE8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515" y="107486"/>
              <a:ext cx="1491428" cy="525613"/>
            </a:xfrm>
            <a:prstGeom prst="rect">
              <a:avLst/>
            </a:prstGeom>
          </p:spPr>
        </p:pic>
      </p:grpSp>
      <p:sp>
        <p:nvSpPr>
          <p:cNvPr id="16" name="Graphic 43">
            <a:extLst>
              <a:ext uri="{FF2B5EF4-FFF2-40B4-BE49-F238E27FC236}">
                <a16:creationId xmlns:a16="http://schemas.microsoft.com/office/drawing/2014/main" id="{4F009F2D-4004-470D-B830-57AB79FDBDD1}"/>
              </a:ext>
            </a:extLst>
          </p:cNvPr>
          <p:cNvSpPr/>
          <p:nvPr userDrawn="1"/>
        </p:nvSpPr>
        <p:spPr>
          <a:xfrm>
            <a:off x="3462789" y="461125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7" name="Espace réservé du texte 7">
            <a:extLst>
              <a:ext uri="{FF2B5EF4-FFF2-40B4-BE49-F238E27FC236}">
                <a16:creationId xmlns:a16="http://schemas.microsoft.com/office/drawing/2014/main" id="{B28E8B0A-7C8F-4420-836B-447695971D78}"/>
              </a:ext>
            </a:extLst>
          </p:cNvPr>
          <p:cNvSpPr txBox="1">
            <a:spLocks/>
          </p:cNvSpPr>
          <p:nvPr userDrawn="1"/>
        </p:nvSpPr>
        <p:spPr>
          <a:xfrm>
            <a:off x="7085954" y="3322637"/>
            <a:ext cx="5857875" cy="9144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fr-FR" sz="4800" b="1" kern="1200" spc="377" dirty="0">
                <a:solidFill>
                  <a:srgbClr val="0C859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8" name="Titre 17">
            <a:extLst>
              <a:ext uri="{FF2B5EF4-FFF2-40B4-BE49-F238E27FC236}">
                <a16:creationId xmlns:a16="http://schemas.microsoft.com/office/drawing/2014/main" id="{1FC8F043-C755-46EE-82D0-EC9E60F26FB9}"/>
              </a:ext>
            </a:extLst>
          </p:cNvPr>
          <p:cNvSpPr>
            <a:spLocks noGrp="1"/>
          </p:cNvSpPr>
          <p:nvPr>
            <p:ph type="title" hasCustomPrompt="1"/>
          </p:nvPr>
        </p:nvSpPr>
        <p:spPr>
          <a:xfrm>
            <a:off x="7284720" y="3230880"/>
            <a:ext cx="6007190" cy="1298672"/>
          </a:xfrm>
          <a:prstGeom prst="rect">
            <a:avLst/>
          </a:prstGeom>
        </p:spPr>
        <p:txBody>
          <a:bodyPr/>
          <a:lstStyle>
            <a:lvl1pPr>
              <a:defRPr b="1">
                <a:solidFill>
                  <a:srgbClr val="0C8591"/>
                </a:solidFill>
                <a:latin typeface="+mn-lt"/>
              </a:defRPr>
            </a:lvl1pPr>
          </a:lstStyle>
          <a:p>
            <a:r>
              <a:rPr lang="fr-FR"/>
              <a:t>TITRE</a:t>
            </a:r>
          </a:p>
        </p:txBody>
      </p:sp>
      <p:sp>
        <p:nvSpPr>
          <p:cNvPr id="19" name="Freeform 39">
            <a:extLst>
              <a:ext uri="{FF2B5EF4-FFF2-40B4-BE49-F238E27FC236}">
                <a16:creationId xmlns:a16="http://schemas.microsoft.com/office/drawing/2014/main" id="{DF817219-4CB0-4E32-8332-D140A8DEFAA9}"/>
              </a:ext>
            </a:extLst>
          </p:cNvPr>
          <p:cNvSpPr>
            <a:spLocks noGrp="1"/>
          </p:cNvSpPr>
          <p:nvPr>
            <p:ph type="pic" sz="quarter" idx="13" hasCustomPrompt="1"/>
          </p:nvPr>
        </p:nvSpPr>
        <p:spPr>
          <a:xfrm>
            <a:off x="765747" y="1730382"/>
            <a:ext cx="5972126" cy="4627919"/>
          </a:xfrm>
          <a:custGeom>
            <a:avLst/>
            <a:gdLst>
              <a:gd name="connsiteX0" fmla="*/ 1709363 w 5972126"/>
              <a:gd name="connsiteY0" fmla="*/ 690221 h 4627919"/>
              <a:gd name="connsiteX1" fmla="*/ 2165133 w 5972126"/>
              <a:gd name="connsiteY1" fmla="*/ 690221 h 4627919"/>
              <a:gd name="connsiteX2" fmla="*/ 1526361 w 5972126"/>
              <a:gd name="connsiteY2" fmla="*/ 2253515 h 4627919"/>
              <a:gd name="connsiteX3" fmla="*/ 422673 w 5972126"/>
              <a:gd name="connsiteY3" fmla="*/ 3408691 h 4627919"/>
              <a:gd name="connsiteX4" fmla="*/ 0 w 5972126"/>
              <a:gd name="connsiteY4" fmla="*/ 3408691 h 4627919"/>
              <a:gd name="connsiteX5" fmla="*/ 773999 w 5972126"/>
              <a:gd name="connsiteY5" fmla="*/ 1514685 h 4627919"/>
              <a:gd name="connsiteX6" fmla="*/ 1709363 w 5972126"/>
              <a:gd name="connsiteY6" fmla="*/ 690221 h 4627919"/>
              <a:gd name="connsiteX7" fmla="*/ 3243821 w 5972126"/>
              <a:gd name="connsiteY7" fmla="*/ 411481 h 4627919"/>
              <a:gd name="connsiteX8" fmla="*/ 3878150 w 5972126"/>
              <a:gd name="connsiteY8" fmla="*/ 411481 h 4627919"/>
              <a:gd name="connsiteX9" fmla="*/ 2989122 w 5972126"/>
              <a:gd name="connsiteY9" fmla="*/ 2587231 h 4627919"/>
              <a:gd name="connsiteX10" fmla="*/ 1612280 w 5972126"/>
              <a:gd name="connsiteY10" fmla="*/ 4187181 h 4627919"/>
              <a:gd name="connsiteX11" fmla="*/ 1453068 w 5972126"/>
              <a:gd name="connsiteY11" fmla="*/ 4194971 h 4627919"/>
              <a:gd name="connsiteX12" fmla="*/ 864777 w 5972126"/>
              <a:gd name="connsiteY12" fmla="*/ 4194971 h 4627919"/>
              <a:gd name="connsiteX13" fmla="*/ 867647 w 5972126"/>
              <a:gd name="connsiteY13" fmla="*/ 4187952 h 4627919"/>
              <a:gd name="connsiteX14" fmla="*/ 1942007 w 5972126"/>
              <a:gd name="connsiteY14" fmla="*/ 1558948 h 4627919"/>
              <a:gd name="connsiteX15" fmla="*/ 3243821 w 5972126"/>
              <a:gd name="connsiteY15" fmla="*/ 411481 h 4627919"/>
              <a:gd name="connsiteX16" fmla="*/ 5196223 w 5972126"/>
              <a:gd name="connsiteY16" fmla="*/ 0 h 4627919"/>
              <a:gd name="connsiteX17" fmla="*/ 5972126 w 5972126"/>
              <a:gd name="connsiteY17" fmla="*/ 0 h 4627919"/>
              <a:gd name="connsiteX18" fmla="*/ 4884678 w 5972126"/>
              <a:gd name="connsiteY18" fmla="*/ 2661351 h 4627919"/>
              <a:gd name="connsiteX19" fmla="*/ 3200542 w 5972126"/>
              <a:gd name="connsiteY19" fmla="*/ 4618391 h 4627919"/>
              <a:gd name="connsiteX20" fmla="*/ 3005796 w 5972126"/>
              <a:gd name="connsiteY20" fmla="*/ 4627919 h 4627919"/>
              <a:gd name="connsiteX21" fmla="*/ 2286205 w 5972126"/>
              <a:gd name="connsiteY21" fmla="*/ 4627919 h 4627919"/>
              <a:gd name="connsiteX22" fmla="*/ 2289716 w 5972126"/>
              <a:gd name="connsiteY22" fmla="*/ 4619334 h 4627919"/>
              <a:gd name="connsiteX23" fmla="*/ 3603860 w 5972126"/>
              <a:gd name="connsiteY23" fmla="*/ 1403568 h 4627919"/>
              <a:gd name="connsiteX24" fmla="*/ 5196223 w 5972126"/>
              <a:gd name="connsiteY24" fmla="*/ 0 h 4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2126" h="4627919">
                <a:moveTo>
                  <a:pt x="1709363" y="690221"/>
                </a:moveTo>
                <a:lnTo>
                  <a:pt x="2165133" y="690221"/>
                </a:lnTo>
                <a:cubicBezTo>
                  <a:pt x="2165133" y="690221"/>
                  <a:pt x="1577874" y="2127248"/>
                  <a:pt x="1526361" y="2253515"/>
                </a:cubicBezTo>
                <a:cubicBezTo>
                  <a:pt x="1252048" y="2924839"/>
                  <a:pt x="1060030" y="3408691"/>
                  <a:pt x="422673" y="3408691"/>
                </a:cubicBezTo>
                <a:lnTo>
                  <a:pt x="0" y="3408691"/>
                </a:lnTo>
                <a:cubicBezTo>
                  <a:pt x="0" y="3408691"/>
                  <a:pt x="718106" y="1651626"/>
                  <a:pt x="773999" y="1514685"/>
                </a:cubicBezTo>
                <a:cubicBezTo>
                  <a:pt x="914373" y="1171631"/>
                  <a:pt x="1237494" y="690221"/>
                  <a:pt x="1709363" y="690221"/>
                </a:cubicBezTo>
                <a:close/>
                <a:moveTo>
                  <a:pt x="3243821" y="411481"/>
                </a:moveTo>
                <a:lnTo>
                  <a:pt x="3878150" y="411481"/>
                </a:lnTo>
                <a:cubicBezTo>
                  <a:pt x="3878150" y="411481"/>
                  <a:pt x="3060818" y="2411495"/>
                  <a:pt x="2989122" y="2587231"/>
                </a:cubicBezTo>
                <a:cubicBezTo>
                  <a:pt x="2631205" y="3463166"/>
                  <a:pt x="2373950" y="4109777"/>
                  <a:pt x="1612280" y="4187181"/>
                </a:cubicBezTo>
                <a:lnTo>
                  <a:pt x="1453068" y="4194971"/>
                </a:lnTo>
                <a:lnTo>
                  <a:pt x="864777" y="4194971"/>
                </a:lnTo>
                <a:lnTo>
                  <a:pt x="867647" y="4187952"/>
                </a:lnTo>
                <a:cubicBezTo>
                  <a:pt x="926342" y="4044335"/>
                  <a:pt x="1866647" y="1743581"/>
                  <a:pt x="1942007" y="1558948"/>
                </a:cubicBezTo>
                <a:cubicBezTo>
                  <a:pt x="2137377" y="1081494"/>
                  <a:pt x="2587088" y="411481"/>
                  <a:pt x="3243821" y="411481"/>
                </a:cubicBezTo>
                <a:close/>
                <a:moveTo>
                  <a:pt x="5196223" y="0"/>
                </a:moveTo>
                <a:lnTo>
                  <a:pt x="5972126" y="0"/>
                </a:lnTo>
                <a:cubicBezTo>
                  <a:pt x="5972126" y="0"/>
                  <a:pt x="4972376" y="2446393"/>
                  <a:pt x="4884678" y="2661351"/>
                </a:cubicBezTo>
                <a:cubicBezTo>
                  <a:pt x="4446878" y="3732784"/>
                  <a:pt x="4132207" y="4523711"/>
                  <a:pt x="3200542" y="4618391"/>
                </a:cubicBezTo>
                <a:lnTo>
                  <a:pt x="3005796" y="4627919"/>
                </a:lnTo>
                <a:lnTo>
                  <a:pt x="2286205" y="4627919"/>
                </a:lnTo>
                <a:lnTo>
                  <a:pt x="2289716" y="4619334"/>
                </a:lnTo>
                <a:cubicBezTo>
                  <a:pt x="2361511" y="4443663"/>
                  <a:pt x="3511680" y="1629409"/>
                  <a:pt x="3603860" y="1403568"/>
                </a:cubicBezTo>
                <a:cubicBezTo>
                  <a:pt x="3842834" y="819552"/>
                  <a:pt x="4392915" y="0"/>
                  <a:pt x="5196223"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image </a:t>
            </a:r>
          </a:p>
        </p:txBody>
      </p:sp>
      <p:sp>
        <p:nvSpPr>
          <p:cNvPr id="15" name="Graphic 43">
            <a:extLst>
              <a:ext uri="{FF2B5EF4-FFF2-40B4-BE49-F238E27FC236}">
                <a16:creationId xmlns:a16="http://schemas.microsoft.com/office/drawing/2014/main" id="{346C2BA6-1068-4AF3-99E6-28EA6EB31153}"/>
              </a:ext>
            </a:extLst>
          </p:cNvPr>
          <p:cNvSpPr/>
          <p:nvPr userDrawn="1"/>
        </p:nvSpPr>
        <p:spPr>
          <a:xfrm>
            <a:off x="-327560" y="608017"/>
            <a:ext cx="3427043" cy="430288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Tree>
    <p:extLst>
      <p:ext uri="{BB962C8B-B14F-4D97-AF65-F5344CB8AC3E}">
        <p14:creationId xmlns:p14="http://schemas.microsoft.com/office/powerpoint/2010/main" val="10494462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Menu laté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456AA-E4A2-4E94-A43F-B4267890B9B3}"/>
              </a:ext>
            </a:extLst>
          </p:cNvPr>
          <p:cNvSpPr>
            <a:spLocks noGrp="1"/>
          </p:cNvSpPr>
          <p:nvPr>
            <p:ph type="title" hasCustomPrompt="1"/>
          </p:nvPr>
        </p:nvSpPr>
        <p:spPr>
          <a:xfrm>
            <a:off x="2794443" y="310664"/>
            <a:ext cx="10213617" cy="651816"/>
          </a:xfrm>
          <a:prstGeom prst="rect">
            <a:avLst/>
          </a:prstGeom>
        </p:spPr>
        <p:txBody>
          <a:bodyPr/>
          <a:lstStyle>
            <a:lvl1pPr>
              <a:defRPr sz="4189" b="1">
                <a:solidFill>
                  <a:schemeClr val="bg1"/>
                </a:solidFill>
                <a:latin typeface="Arial" panose="020B0604020202020204" pitchFamily="34" charset="0"/>
                <a:cs typeface="Arial" panose="020B0604020202020204" pitchFamily="34" charset="0"/>
              </a:defRPr>
            </a:lvl1pPr>
          </a:lstStyle>
          <a:p>
            <a:r>
              <a:rPr lang="fr-FR"/>
              <a:t>Cliquer ici pour ajouter un titre</a:t>
            </a:r>
          </a:p>
        </p:txBody>
      </p:sp>
      <p:sp>
        <p:nvSpPr>
          <p:cNvPr id="10" name="Espace réservé du contenu 9">
            <a:extLst>
              <a:ext uri="{FF2B5EF4-FFF2-40B4-BE49-F238E27FC236}">
                <a16:creationId xmlns:a16="http://schemas.microsoft.com/office/drawing/2014/main" id="{0655475B-5664-4134-B5C8-932B17E27633}"/>
              </a:ext>
            </a:extLst>
          </p:cNvPr>
          <p:cNvSpPr>
            <a:spLocks noGrp="1"/>
          </p:cNvSpPr>
          <p:nvPr>
            <p:ph sz="quarter" idx="11" hasCustomPrompt="1"/>
          </p:nvPr>
        </p:nvSpPr>
        <p:spPr>
          <a:xfrm>
            <a:off x="346495" y="1249447"/>
            <a:ext cx="1490975" cy="5325713"/>
          </a:xfrm>
          <a:prstGeom prst="rect">
            <a:avLst/>
          </a:prstGeom>
        </p:spPr>
        <p:txBody>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102" b="1" baseline="0">
                <a:solidFill>
                  <a:srgbClr val="000000"/>
                </a:solidFill>
                <a:latin typeface="Arial" panose="020B0604020202020204" pitchFamily="34" charset="0"/>
                <a:cs typeface="Arial" panose="020B0604020202020204" pitchFamily="34" charset="0"/>
              </a:defRPr>
            </a:lvl1pPr>
          </a:lstStyle>
          <a:p>
            <a:pPr lvl="0"/>
            <a:r>
              <a:rPr lang="fr-FR"/>
              <a:t>Cliquez ici pour ajouter du texte</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lang="fr-FR"/>
          </a:p>
          <a:p>
            <a:pPr lvl="0"/>
            <a:endParaRPr lang="fr-FR"/>
          </a:p>
        </p:txBody>
      </p:sp>
      <p:sp>
        <p:nvSpPr>
          <p:cNvPr id="15" name="Espace réservé de la date 14">
            <a:extLst>
              <a:ext uri="{FF2B5EF4-FFF2-40B4-BE49-F238E27FC236}">
                <a16:creationId xmlns:a16="http://schemas.microsoft.com/office/drawing/2014/main" id="{8FC7DC83-B7CF-47CC-A377-D5B5915C505C}"/>
              </a:ext>
            </a:extLst>
          </p:cNvPr>
          <p:cNvSpPr>
            <a:spLocks noGrp="1"/>
          </p:cNvSpPr>
          <p:nvPr>
            <p:ph type="dt" sz="half" idx="12"/>
          </p:nvPr>
        </p:nvSpPr>
        <p:spPr/>
        <p:txBody>
          <a:bodyPr/>
          <a:lstStyle/>
          <a:p>
            <a:fld id="{9D0C93A7-F59E-4F9E-A3FE-851A92134EB8}" type="datetimeFigureOut">
              <a:rPr lang="fr-FR" smtClean="0"/>
              <a:pPr/>
              <a:t>05/05/2021</a:t>
            </a:fld>
            <a:endParaRPr lang="fr-FR"/>
          </a:p>
        </p:txBody>
      </p:sp>
      <p:sp>
        <p:nvSpPr>
          <p:cNvPr id="16" name="Espace réservé du pied de page 15">
            <a:extLst>
              <a:ext uri="{FF2B5EF4-FFF2-40B4-BE49-F238E27FC236}">
                <a16:creationId xmlns:a16="http://schemas.microsoft.com/office/drawing/2014/main" id="{306D2C43-5465-4392-9943-0821D7AD82F0}"/>
              </a:ext>
            </a:extLst>
          </p:cNvPr>
          <p:cNvSpPr>
            <a:spLocks noGrp="1"/>
          </p:cNvSpPr>
          <p:nvPr>
            <p:ph type="ftr" sz="quarter" idx="13"/>
          </p:nvPr>
        </p:nvSpPr>
        <p:spPr/>
        <p:txBody>
          <a:bodyPr/>
          <a:lstStyle/>
          <a:p>
            <a:r>
              <a:rPr lang="fr-FR"/>
              <a:t>Titre du document</a:t>
            </a:r>
          </a:p>
        </p:txBody>
      </p:sp>
      <p:sp>
        <p:nvSpPr>
          <p:cNvPr id="17" name="Espace réservé du numéro de diapositive 16">
            <a:extLst>
              <a:ext uri="{FF2B5EF4-FFF2-40B4-BE49-F238E27FC236}">
                <a16:creationId xmlns:a16="http://schemas.microsoft.com/office/drawing/2014/main" id="{D4B2654C-D057-4FF7-A0CC-D483D3A9AE24}"/>
              </a:ext>
            </a:extLst>
          </p:cNvPr>
          <p:cNvSpPr>
            <a:spLocks noGrp="1"/>
          </p:cNvSpPr>
          <p:nvPr>
            <p:ph type="sldNum" sz="quarter" idx="14"/>
          </p:nvPr>
        </p:nvSpPr>
        <p:spPr/>
        <p:txBody>
          <a:bodyPr/>
          <a:lstStyle>
            <a:lvl1pPr>
              <a:defRPr>
                <a:solidFill>
                  <a:schemeClr val="tx1"/>
                </a:solidFill>
              </a:defRPr>
            </a:lvl1pPr>
          </a:lstStyle>
          <a:p>
            <a:fld id="{47B1D971-4EE7-41AF-A79A-00965B6B1F70}" type="slidenum">
              <a:rPr lang="fr-FR" smtClean="0"/>
              <a:pPr/>
              <a:t>‹N°›</a:t>
            </a:fld>
            <a:endParaRPr lang="fr-FR"/>
          </a:p>
        </p:txBody>
      </p:sp>
      <p:sp>
        <p:nvSpPr>
          <p:cNvPr id="9" name="Espace réservé du contenu 2"/>
          <p:cNvSpPr>
            <a:spLocks noGrp="1"/>
          </p:cNvSpPr>
          <p:nvPr>
            <p:ph sz="quarter" idx="15" hasCustomPrompt="1"/>
          </p:nvPr>
        </p:nvSpPr>
        <p:spPr>
          <a:xfrm>
            <a:off x="2280568" y="1249448"/>
            <a:ext cx="10727492" cy="5325713"/>
          </a:xfrm>
          <a:prstGeom prst="rect">
            <a:avLst/>
          </a:prstGeom>
        </p:spPr>
        <p:txBody>
          <a:bodyPr/>
          <a:lstStyle>
            <a:lvl1pPr marL="377979" indent="-377979">
              <a:buFont typeface="Arial" panose="020B0604020202020204" pitchFamily="34" charset="0"/>
              <a:buChar char="•"/>
              <a:defRPr sz="2646" b="1" baseline="0">
                <a:solidFill>
                  <a:srgbClr val="000000"/>
                </a:solidFill>
                <a:latin typeface="Arial" panose="020B0604020202020204" pitchFamily="34" charset="0"/>
                <a:cs typeface="Arial" panose="020B0604020202020204" pitchFamily="34" charset="0"/>
              </a:defRPr>
            </a:lvl1pPr>
            <a:lvl2pPr>
              <a:defRPr sz="1984" baseline="0">
                <a:solidFill>
                  <a:srgbClr val="000000"/>
                </a:solidFill>
                <a:latin typeface="Arial" panose="020B0604020202020204" pitchFamily="34" charset="0"/>
                <a:cs typeface="Arial" panose="020B0604020202020204" pitchFamily="34" charset="0"/>
              </a:defRPr>
            </a:lvl2pPr>
            <a:lvl3pPr>
              <a:defRPr sz="1764" baseline="0">
                <a:solidFill>
                  <a:srgbClr val="000000"/>
                </a:solidFill>
                <a:latin typeface="Arial" panose="020B0604020202020204" pitchFamily="34" charset="0"/>
                <a:cs typeface="Arial" panose="020B0604020202020204" pitchFamily="34" charset="0"/>
              </a:defRPr>
            </a:lvl3pPr>
            <a:lvl4pPr>
              <a:defRPr sz="1543">
                <a:solidFill>
                  <a:srgbClr val="000000"/>
                </a:solidFill>
                <a:latin typeface="Arial" panose="020B0604020202020204" pitchFamily="34" charset="0"/>
                <a:cs typeface="Arial" panose="020B0604020202020204" pitchFamily="34" charset="0"/>
              </a:defRPr>
            </a:lvl4pPr>
            <a:lvl5pPr>
              <a:defRPr sz="1323">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1984"/>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23643740"/>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sans bandeau haut +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637E9B-8121-4E1D-95B6-04864A8EDF31}"/>
              </a:ext>
            </a:extLst>
          </p:cNvPr>
          <p:cNvSpPr/>
          <p:nvPr userDrawn="1"/>
        </p:nvSpPr>
        <p:spPr>
          <a:xfrm>
            <a:off x="0" y="0"/>
            <a:ext cx="13439775" cy="73978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84"/>
          </a:p>
        </p:txBody>
      </p:sp>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423285" y="305622"/>
            <a:ext cx="9306550" cy="494426"/>
          </a:xfrm>
          <a:prstGeom prst="rect">
            <a:avLst/>
          </a:prstGeom>
        </p:spPr>
        <p:txBody>
          <a:bodyPr>
            <a:normAutofit/>
          </a:bodyPr>
          <a:lstStyle>
            <a:lvl1pPr algn="l">
              <a:defRPr sz="2756" b="1" baseline="0">
                <a:solidFill>
                  <a:schemeClr val="tx1"/>
                </a:solidFill>
                <a:latin typeface="Arial" panose="020B0604020202020204" pitchFamily="34" charset="0"/>
                <a:cs typeface="Arial" panose="020B0604020202020204" pitchFamily="34" charset="0"/>
              </a:defRPr>
            </a:lvl1pPr>
          </a:lstStyle>
          <a:p>
            <a:r>
              <a:rPr lang="fr-FR"/>
              <a:t>Cliquer ici pour ajouter un titre</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1915158" y="6805457"/>
            <a:ext cx="1974133" cy="402483"/>
          </a:xfrm>
          <a:prstGeom prst="rect">
            <a:avLst/>
          </a:prstGeom>
        </p:spPr>
        <p:txBody>
          <a:bodyPr vert="horz" lIns="91440" tIns="45720" rIns="91440" bIns="45720" rtlCol="0" anchor="ctr"/>
          <a:lstStyle>
            <a:lvl1pPr algn="l">
              <a:defRPr sz="1323">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05/05/2021</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4569132" y="6805456"/>
            <a:ext cx="4535924" cy="402483"/>
          </a:xfrm>
          <a:prstGeom prst="rect">
            <a:avLst/>
          </a:prstGeom>
        </p:spPr>
        <p:txBody>
          <a:bodyPr vert="horz" lIns="91440" tIns="45720" rIns="91440" bIns="45720" rtlCol="0" anchor="ctr"/>
          <a:lstStyle>
            <a:lvl1pPr algn="ctr">
              <a:defRPr sz="1323">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423285" y="6784056"/>
            <a:ext cx="679791" cy="402483"/>
          </a:xfrm>
          <a:prstGeom prst="rect">
            <a:avLst/>
          </a:prstGeom>
        </p:spPr>
        <p:txBody>
          <a:bodyPr vert="horz" lIns="91440" tIns="45720" rIns="91440" bIns="45720" rtlCol="0" anchor="ctr"/>
          <a:lstStyle>
            <a:lvl1pPr algn="l">
              <a:defRPr sz="1323" b="1">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8" name="Espace réservé du contenu 2"/>
          <p:cNvSpPr>
            <a:spLocks noGrp="1"/>
          </p:cNvSpPr>
          <p:nvPr>
            <p:ph sz="quarter" idx="12" hasCustomPrompt="1"/>
          </p:nvPr>
        </p:nvSpPr>
        <p:spPr>
          <a:xfrm>
            <a:off x="423284" y="1105670"/>
            <a:ext cx="12576349" cy="5375769"/>
          </a:xfrm>
          <a:prstGeom prst="rect">
            <a:avLst/>
          </a:prstGeom>
        </p:spPr>
        <p:txBody>
          <a:bodyPr/>
          <a:lstStyle>
            <a:lvl1pPr marL="377979" indent="-377979">
              <a:buFont typeface="Arial" panose="020B0604020202020204" pitchFamily="34" charset="0"/>
              <a:buChar char="•"/>
              <a:defRPr sz="2646" b="1" baseline="0">
                <a:solidFill>
                  <a:srgbClr val="000000"/>
                </a:solidFill>
                <a:latin typeface="Arial" panose="020B0604020202020204" pitchFamily="34" charset="0"/>
                <a:cs typeface="Arial" panose="020B0604020202020204" pitchFamily="34" charset="0"/>
              </a:defRPr>
            </a:lvl1pPr>
            <a:lvl2pPr>
              <a:defRPr sz="1984" baseline="0">
                <a:solidFill>
                  <a:srgbClr val="000000"/>
                </a:solidFill>
                <a:latin typeface="Arial" panose="020B0604020202020204" pitchFamily="34" charset="0"/>
                <a:cs typeface="Arial" panose="020B0604020202020204" pitchFamily="34" charset="0"/>
              </a:defRPr>
            </a:lvl2pPr>
            <a:lvl3pPr>
              <a:defRPr sz="1764" baseline="0">
                <a:solidFill>
                  <a:srgbClr val="000000"/>
                </a:solidFill>
                <a:latin typeface="Arial" panose="020B0604020202020204" pitchFamily="34" charset="0"/>
                <a:cs typeface="Arial" panose="020B0604020202020204" pitchFamily="34" charset="0"/>
              </a:defRPr>
            </a:lvl3pPr>
            <a:lvl4pPr>
              <a:defRPr sz="1543">
                <a:solidFill>
                  <a:srgbClr val="000000"/>
                </a:solidFill>
                <a:latin typeface="Arial" panose="020B0604020202020204" pitchFamily="34" charset="0"/>
                <a:cs typeface="Arial" panose="020B0604020202020204" pitchFamily="34" charset="0"/>
              </a:defRPr>
            </a:lvl4pPr>
            <a:lvl5pPr>
              <a:defRPr sz="1323">
                <a:solidFill>
                  <a:srgbClr val="000000"/>
                </a:solidFill>
                <a:latin typeface="Arial" panose="020B0604020202020204" pitchFamily="34" charset="0"/>
                <a:cs typeface="Arial" panose="020B0604020202020204" pitchFamily="34" charset="0"/>
              </a:defRPr>
            </a:lvl5pPr>
          </a:lstStyle>
          <a:p>
            <a:r>
              <a:rPr lang="fr-FR"/>
              <a:t>Cliquez ici pour ajouter un texte</a:t>
            </a:r>
          </a:p>
          <a:p>
            <a:pPr lvl="1"/>
            <a:r>
              <a:rPr lang="fr-FR" sz="1984"/>
              <a:t>Deuxième niveau</a:t>
            </a:r>
          </a:p>
          <a:p>
            <a:pPr lvl="2"/>
            <a:r>
              <a:rPr lang="fr-FR"/>
              <a:t>Troisième niveau</a:t>
            </a:r>
          </a:p>
          <a:p>
            <a:pPr lvl="3"/>
            <a:r>
              <a:rPr lang="fr-FR"/>
              <a:t>Quatrième niveau</a:t>
            </a:r>
          </a:p>
          <a:p>
            <a:pPr lvl="4"/>
            <a:r>
              <a:rPr lang="fr-FR"/>
              <a:t>Cinquième niveau</a:t>
            </a:r>
          </a:p>
        </p:txBody>
      </p:sp>
      <p:sp>
        <p:nvSpPr>
          <p:cNvPr id="9" name="Rectangle">
            <a:extLst>
              <a:ext uri="{FF2B5EF4-FFF2-40B4-BE49-F238E27FC236}">
                <a16:creationId xmlns:a16="http://schemas.microsoft.com/office/drawing/2014/main" id="{C40EA661-72B7-4592-821E-C657F389F281}"/>
              </a:ext>
            </a:extLst>
          </p:cNvPr>
          <p:cNvSpPr/>
          <p:nvPr userDrawn="1"/>
        </p:nvSpPr>
        <p:spPr>
          <a:xfrm>
            <a:off x="-16855" y="7397849"/>
            <a:ext cx="13456631" cy="225886"/>
          </a:xfrm>
          <a:prstGeom prst="rect">
            <a:avLst/>
          </a:prstGeom>
          <a:solidFill>
            <a:srgbClr val="9F344B"/>
          </a:solidFill>
          <a:ln w="12700">
            <a:miter lim="400000"/>
          </a:ln>
        </p:spPr>
        <p:txBody>
          <a:bodyPr lIns="0" tIns="0" rIns="0" bIns="0" anchor="ctr"/>
          <a:lstStyle/>
          <a:p>
            <a:pPr>
              <a:defRPr sz="3200" b="0">
                <a:solidFill>
                  <a:srgbClr val="9F344B"/>
                </a:solidFill>
                <a:latin typeface="+mn-lt"/>
                <a:ea typeface="+mn-ea"/>
                <a:cs typeface="+mn-cs"/>
                <a:sym typeface="Helvetica Neue Medium"/>
              </a:defRPr>
            </a:pPr>
            <a:endParaRPr sz="1764"/>
          </a:p>
        </p:txBody>
      </p:sp>
      <p:pic>
        <p:nvPicPr>
          <p:cNvPr id="11" name="Image" descr="Image">
            <a:extLst>
              <a:ext uri="{FF2B5EF4-FFF2-40B4-BE49-F238E27FC236}">
                <a16:creationId xmlns:a16="http://schemas.microsoft.com/office/drawing/2014/main" id="{623456E7-9DF2-4CF0-8D0C-A8CC5DF24B8E}"/>
              </a:ext>
            </a:extLst>
          </p:cNvPr>
          <p:cNvPicPr>
            <a:picLocks noChangeAspect="1"/>
          </p:cNvPicPr>
          <p:nvPr userDrawn="1"/>
        </p:nvPicPr>
        <p:blipFill>
          <a:blip r:embed="rId3"/>
          <a:stretch>
            <a:fillRect/>
          </a:stretch>
        </p:blipFill>
        <p:spPr>
          <a:xfrm>
            <a:off x="11131297" y="6861341"/>
            <a:ext cx="1871039" cy="402482"/>
          </a:xfrm>
          <a:prstGeom prst="rect">
            <a:avLst/>
          </a:prstGeom>
          <a:ln w="12700">
            <a:miter lim="400000"/>
          </a:ln>
        </p:spPr>
      </p:pic>
    </p:spTree>
    <p:extLst>
      <p:ext uri="{BB962C8B-B14F-4D97-AF65-F5344CB8AC3E}">
        <p14:creationId xmlns:p14="http://schemas.microsoft.com/office/powerpoint/2010/main" val="3589776899"/>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andeau ha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459A96C-1548-440D-A91B-494A680CA3C8}"/>
              </a:ext>
            </a:extLst>
          </p:cNvPr>
          <p:cNvSpPr>
            <a:spLocks noGrp="1"/>
          </p:cNvSpPr>
          <p:nvPr>
            <p:ph type="title" hasCustomPrompt="1"/>
          </p:nvPr>
        </p:nvSpPr>
        <p:spPr>
          <a:xfrm>
            <a:off x="3077187" y="1197544"/>
            <a:ext cx="5807490" cy="651816"/>
          </a:xfrm>
          <a:prstGeom prst="rect">
            <a:avLst/>
          </a:prstGeom>
        </p:spPr>
        <p:txBody>
          <a:bodyPr/>
          <a:lstStyle>
            <a:lvl1pPr>
              <a:defRPr sz="3142" b="1">
                <a:solidFill>
                  <a:schemeClr val="tx1"/>
                </a:solidFill>
                <a:latin typeface="Arial" panose="020B0604020202020204" pitchFamily="34" charset="0"/>
                <a:cs typeface="Arial" panose="020B0604020202020204" pitchFamily="34" charset="0"/>
              </a:defRPr>
            </a:lvl1pPr>
          </a:lstStyle>
          <a:p>
            <a:r>
              <a:rPr lang="fr-FR"/>
              <a:t>Titre </a:t>
            </a:r>
            <a:r>
              <a:rPr lang="fr-FR" err="1"/>
              <a:t>arial</a:t>
            </a:r>
            <a:r>
              <a:rPr lang="fr-FR"/>
              <a:t> </a:t>
            </a:r>
            <a:r>
              <a:rPr lang="fr-FR" err="1"/>
              <a:t>bold</a:t>
            </a:r>
            <a:r>
              <a:rPr lang="fr-FR"/>
              <a:t> 38</a:t>
            </a:r>
          </a:p>
        </p:txBody>
      </p:sp>
      <p:sp>
        <p:nvSpPr>
          <p:cNvPr id="5" name="Espace réservé de la date 3">
            <a:extLst>
              <a:ext uri="{FF2B5EF4-FFF2-40B4-BE49-F238E27FC236}">
                <a16:creationId xmlns:a16="http://schemas.microsoft.com/office/drawing/2014/main" id="{88A3A103-826D-4F78-B946-220434EAB06D}"/>
              </a:ext>
            </a:extLst>
          </p:cNvPr>
          <p:cNvSpPr>
            <a:spLocks noGrp="1"/>
          </p:cNvSpPr>
          <p:nvPr>
            <p:ph type="dt" sz="half" idx="2"/>
          </p:nvPr>
        </p:nvSpPr>
        <p:spPr>
          <a:xfrm>
            <a:off x="431713" y="6805462"/>
            <a:ext cx="3023949" cy="402483"/>
          </a:xfrm>
          <a:prstGeom prst="rect">
            <a:avLst/>
          </a:prstGeom>
        </p:spPr>
        <p:txBody>
          <a:bodyPr vert="horz" lIns="91440" tIns="45720" rIns="91440" bIns="45720" rtlCol="0" anchor="ctr"/>
          <a:lstStyle>
            <a:lvl1pPr algn="l">
              <a:defRPr sz="992">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05/05/2021</a:t>
            </a:fld>
            <a:endParaRPr lang="fr-FR"/>
          </a:p>
        </p:txBody>
      </p:sp>
      <p:sp>
        <p:nvSpPr>
          <p:cNvPr id="6" name="Espace réservé du pied de page 4">
            <a:extLst>
              <a:ext uri="{FF2B5EF4-FFF2-40B4-BE49-F238E27FC236}">
                <a16:creationId xmlns:a16="http://schemas.microsoft.com/office/drawing/2014/main" id="{CB774327-15AA-4A28-BB7B-C7AF928971D7}"/>
              </a:ext>
            </a:extLst>
          </p:cNvPr>
          <p:cNvSpPr>
            <a:spLocks noGrp="1"/>
          </p:cNvSpPr>
          <p:nvPr>
            <p:ph type="ftr" sz="quarter" idx="3"/>
          </p:nvPr>
        </p:nvSpPr>
        <p:spPr>
          <a:xfrm>
            <a:off x="4569132" y="6805461"/>
            <a:ext cx="4535924" cy="402483"/>
          </a:xfrm>
          <a:prstGeom prst="rect">
            <a:avLst/>
          </a:prstGeom>
        </p:spPr>
        <p:txBody>
          <a:bodyPr vert="horz" lIns="91440" tIns="45720" rIns="91440" bIns="45720" rtlCol="0" anchor="ctr"/>
          <a:lstStyle>
            <a:lvl1pPr algn="ctr">
              <a:defRPr sz="992">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7" name="Espace réservé du numéro de diapositive 5">
            <a:extLst>
              <a:ext uri="{FF2B5EF4-FFF2-40B4-BE49-F238E27FC236}">
                <a16:creationId xmlns:a16="http://schemas.microsoft.com/office/drawing/2014/main" id="{D39B2659-6F12-4356-87EC-EA19EE767517}"/>
              </a:ext>
            </a:extLst>
          </p:cNvPr>
          <p:cNvSpPr>
            <a:spLocks noGrp="1"/>
          </p:cNvSpPr>
          <p:nvPr>
            <p:ph type="sldNum" sz="quarter" idx="4"/>
          </p:nvPr>
        </p:nvSpPr>
        <p:spPr>
          <a:xfrm>
            <a:off x="9984113" y="6805461"/>
            <a:ext cx="3023949" cy="402483"/>
          </a:xfrm>
          <a:prstGeom prst="rect">
            <a:avLst/>
          </a:prstGeom>
        </p:spPr>
        <p:txBody>
          <a:bodyPr vert="horz" lIns="91440" tIns="45720" rIns="91440" bIns="45720" rtlCol="0" anchor="ctr"/>
          <a:lstStyle>
            <a:lvl1pPr algn="r">
              <a:defRPr sz="992">
                <a:solidFill>
                  <a:schemeClr val="tx1"/>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
        <p:nvSpPr>
          <p:cNvPr id="9" name="Espace réservé du texte 3">
            <a:extLst>
              <a:ext uri="{FF2B5EF4-FFF2-40B4-BE49-F238E27FC236}">
                <a16:creationId xmlns:a16="http://schemas.microsoft.com/office/drawing/2014/main" id="{1F6CEC82-2A34-49B5-8473-C9D71569C64A}"/>
              </a:ext>
            </a:extLst>
          </p:cNvPr>
          <p:cNvSpPr>
            <a:spLocks noGrp="1"/>
          </p:cNvSpPr>
          <p:nvPr>
            <p:ph type="body" sz="quarter" idx="10" hasCustomPrompt="1"/>
          </p:nvPr>
        </p:nvSpPr>
        <p:spPr>
          <a:xfrm>
            <a:off x="3077187" y="1938460"/>
            <a:ext cx="6061899" cy="1228447"/>
          </a:xfrm>
          <a:prstGeom prst="rect">
            <a:avLst/>
          </a:prstGeom>
        </p:spPr>
        <p:txBody>
          <a:bodyPr/>
          <a:lstStyle>
            <a:lvl1pPr>
              <a:defRPr sz="1764" b="1">
                <a:solidFill>
                  <a:srgbClr val="CF0C3B"/>
                </a:solidFill>
                <a:latin typeface="Arial" panose="020B0604020202020204" pitchFamily="34" charset="0"/>
                <a:cs typeface="Arial" panose="020B0604020202020204" pitchFamily="34" charset="0"/>
              </a:defRPr>
            </a:lvl1pPr>
            <a:lvl2pPr marL="374042" indent="-188989">
              <a:defRPr sz="1543">
                <a:latin typeface="Arial" panose="020B0604020202020204" pitchFamily="34" charset="0"/>
                <a:cs typeface="Arial" panose="020B0604020202020204" pitchFamily="34" charset="0"/>
              </a:defRPr>
            </a:lvl2pPr>
            <a:lvl3pPr marL="374042" indent="-188989">
              <a:defRPr sz="1323">
                <a:latin typeface="Arial" panose="020B0604020202020204" pitchFamily="34" charset="0"/>
                <a:cs typeface="Arial" panose="020B0604020202020204" pitchFamily="34" charset="0"/>
              </a:defRPr>
            </a:lvl3pPr>
            <a:lvl4pPr marL="789206" indent="-188989">
              <a:tabLst>
                <a:tab pos="883701" algn="l"/>
              </a:tabLst>
              <a:defRPr sz="1323">
                <a:latin typeface="Arial" panose="020B0604020202020204" pitchFamily="34" charset="0"/>
                <a:cs typeface="Arial" panose="020B0604020202020204" pitchFamily="34" charset="0"/>
              </a:defRPr>
            </a:lvl4pPr>
          </a:lstStyle>
          <a:p>
            <a:pPr lvl="0"/>
            <a:r>
              <a:rPr lang="fr-FR"/>
              <a:t>Niveau 1 intertitre </a:t>
            </a:r>
            <a:r>
              <a:rPr lang="fr-FR" err="1"/>
              <a:t>arial</a:t>
            </a:r>
            <a:r>
              <a:rPr lang="fr-FR"/>
              <a:t> </a:t>
            </a:r>
            <a:r>
              <a:rPr lang="fr-FR" err="1"/>
              <a:t>bold</a:t>
            </a:r>
            <a:r>
              <a:rPr lang="fr-FR"/>
              <a:t> 16</a:t>
            </a:r>
          </a:p>
          <a:p>
            <a:pPr lvl="1"/>
            <a:r>
              <a:rPr lang="fr-FR"/>
              <a:t>Niveau 2 texte courant – </a:t>
            </a:r>
            <a:r>
              <a:rPr lang="fr-FR" err="1"/>
              <a:t>arial</a:t>
            </a:r>
            <a:r>
              <a:rPr lang="fr-FR"/>
              <a:t> 14</a:t>
            </a:r>
          </a:p>
          <a:p>
            <a:pPr lvl="3"/>
            <a:r>
              <a:rPr lang="fr-FR"/>
              <a:t>Niveau 3 texte courant – </a:t>
            </a:r>
            <a:r>
              <a:rPr lang="fr-FR" err="1"/>
              <a:t>arial</a:t>
            </a:r>
            <a:r>
              <a:rPr lang="fr-FR"/>
              <a:t> 12</a:t>
            </a:r>
          </a:p>
        </p:txBody>
      </p:sp>
    </p:spTree>
    <p:extLst>
      <p:ext uri="{BB962C8B-B14F-4D97-AF65-F5344CB8AC3E}">
        <p14:creationId xmlns:p14="http://schemas.microsoft.com/office/powerpoint/2010/main" val="224499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B6087A-12E6-4B89-9B1F-334A6ADE6482}"/>
              </a:ext>
            </a:extLst>
          </p:cNvPr>
          <p:cNvSpPr/>
          <p:nvPr userDrawn="1"/>
        </p:nvSpPr>
        <p:spPr>
          <a:xfrm>
            <a:off x="0" y="0"/>
            <a:ext cx="7085954" cy="7559676"/>
          </a:xfrm>
          <a:prstGeom prst="rect">
            <a:avLst/>
          </a:prstGeom>
          <a:solidFill>
            <a:srgbClr val="B31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63"/>
          </a:p>
        </p:txBody>
      </p:sp>
      <p:sp>
        <p:nvSpPr>
          <p:cNvPr id="7" name="Espace réservé du numéro de diapositive 5">
            <a:extLst>
              <a:ext uri="{FF2B5EF4-FFF2-40B4-BE49-F238E27FC236}">
                <a16:creationId xmlns:a16="http://schemas.microsoft.com/office/drawing/2014/main" id="{462F52E5-B252-4944-AA45-A2FE690B2022}"/>
              </a:ext>
            </a:extLst>
          </p:cNvPr>
          <p:cNvSpPr>
            <a:spLocks noGrp="1"/>
          </p:cNvSpPr>
          <p:nvPr>
            <p:ph type="sldNum" sz="quarter" idx="4"/>
          </p:nvPr>
        </p:nvSpPr>
        <p:spPr>
          <a:xfrm>
            <a:off x="9491663" y="7007225"/>
            <a:ext cx="302418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A91D399-F31F-4D95-B437-72E8AFB63CE7}" type="slidenum">
              <a:rPr lang="fr-FR" smtClean="0"/>
              <a:t>‹N°›</a:t>
            </a:fld>
            <a:endParaRPr lang="fr-FR"/>
          </a:p>
        </p:txBody>
      </p:sp>
      <p:grpSp>
        <p:nvGrpSpPr>
          <p:cNvPr id="12" name="Group 11">
            <a:extLst>
              <a:ext uri="{FF2B5EF4-FFF2-40B4-BE49-F238E27FC236}">
                <a16:creationId xmlns:a16="http://schemas.microsoft.com/office/drawing/2014/main" id="{CD5BD078-BC0B-4D37-BB2A-451320F98D1A}"/>
              </a:ext>
            </a:extLst>
          </p:cNvPr>
          <p:cNvGrpSpPr>
            <a:grpSpLocks noChangeAspect="1"/>
          </p:cNvGrpSpPr>
          <p:nvPr userDrawn="1"/>
        </p:nvGrpSpPr>
        <p:grpSpPr>
          <a:xfrm>
            <a:off x="317741" y="2"/>
            <a:ext cx="2416576" cy="650314"/>
            <a:chOff x="540596" y="0"/>
            <a:chExt cx="2519654" cy="747299"/>
          </a:xfrm>
          <a:effectLst>
            <a:outerShdw blurRad="50800" dist="38100" dir="2700000" algn="tl" rotWithShape="0">
              <a:prstClr val="black">
                <a:alpha val="40000"/>
              </a:prstClr>
            </a:outerShdw>
          </a:effectLst>
        </p:grpSpPr>
        <p:sp>
          <p:nvSpPr>
            <p:cNvPr id="13" name="Freeform 12">
              <a:extLst>
                <a:ext uri="{FF2B5EF4-FFF2-40B4-BE49-F238E27FC236}">
                  <a16:creationId xmlns:a16="http://schemas.microsoft.com/office/drawing/2014/main" id="{F2F016F6-4E59-4ADF-8769-8DFFA072AA7A}"/>
                </a:ext>
              </a:extLst>
            </p:cNvPr>
            <p:cNvSpPr/>
            <p:nvPr/>
          </p:nvSpPr>
          <p:spPr>
            <a:xfrm>
              <a:off x="540596" y="0"/>
              <a:ext cx="2519654" cy="747299"/>
            </a:xfrm>
            <a:custGeom>
              <a:avLst/>
              <a:gdLst>
                <a:gd name="connsiteX0" fmla="*/ 299893 w 2519654"/>
                <a:gd name="connsiteY0" fmla="*/ 0 h 747299"/>
                <a:gd name="connsiteX1" fmla="*/ 2519654 w 2519654"/>
                <a:gd name="connsiteY1" fmla="*/ 0 h 747299"/>
                <a:gd name="connsiteX2" fmla="*/ 2503406 w 2519654"/>
                <a:gd name="connsiteY2" fmla="*/ 39067 h 747299"/>
                <a:gd name="connsiteX3" fmla="*/ 1634740 w 2519654"/>
                <a:gd name="connsiteY3" fmla="*/ 747273 h 747299"/>
                <a:gd name="connsiteX4" fmla="*/ 3393 w 2519654"/>
                <a:gd name="connsiteY4" fmla="*/ 747273 h 747299"/>
                <a:gd name="connsiteX5" fmla="*/ 1509 w 2519654"/>
                <a:gd name="connsiteY5" fmla="*/ 746900 h 747299"/>
                <a:gd name="connsiteX6" fmla="*/ 396 w 2519654"/>
                <a:gd name="connsiteY6" fmla="*/ 742817 h 7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654" h="747299">
                  <a:moveTo>
                    <a:pt x="299893" y="0"/>
                  </a:moveTo>
                  <a:lnTo>
                    <a:pt x="2519654" y="0"/>
                  </a:lnTo>
                  <a:lnTo>
                    <a:pt x="2503406" y="39067"/>
                  </a:lnTo>
                  <a:cubicBezTo>
                    <a:pt x="2246816" y="635444"/>
                    <a:pt x="2059951" y="747273"/>
                    <a:pt x="1634740" y="747273"/>
                  </a:cubicBezTo>
                  <a:lnTo>
                    <a:pt x="3393" y="747273"/>
                  </a:lnTo>
                  <a:cubicBezTo>
                    <a:pt x="2741" y="747361"/>
                    <a:pt x="2080" y="747229"/>
                    <a:pt x="1509" y="746900"/>
                  </a:cubicBezTo>
                  <a:cubicBezTo>
                    <a:pt x="73" y="746082"/>
                    <a:pt x="-425" y="744257"/>
                    <a:pt x="396" y="742817"/>
                  </a:cubicBezTo>
                  <a:close/>
                </a:path>
              </a:pathLst>
            </a:custGeom>
            <a:solidFill>
              <a:schemeClr val="bg1"/>
            </a:solidFill>
            <a:ln w="6867" cap="flat">
              <a:noFill/>
              <a:prstDash val="solid"/>
              <a:miter/>
            </a:ln>
            <a:effectLst/>
          </p:spPr>
          <p:txBody>
            <a:bodyPr wrap="square" rtlCol="0" anchor="ctr">
              <a:noAutofit/>
            </a:bodyPr>
            <a:lstStyle/>
            <a:p>
              <a:endParaRPr lang="de-DE" sz="2263"/>
            </a:p>
          </p:txBody>
        </p:sp>
        <p:pic>
          <p:nvPicPr>
            <p:cNvPr id="14" name="Picture 13" descr="A close up of a logo&#10;&#10;Description automatically generated">
              <a:extLst>
                <a:ext uri="{FF2B5EF4-FFF2-40B4-BE49-F238E27FC236}">
                  <a16:creationId xmlns:a16="http://schemas.microsoft.com/office/drawing/2014/main" id="{CA0B1D89-8764-4A76-89AF-B8FC89EE8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515" y="107486"/>
              <a:ext cx="1491428" cy="525613"/>
            </a:xfrm>
            <a:prstGeom prst="rect">
              <a:avLst/>
            </a:prstGeom>
          </p:spPr>
        </p:pic>
      </p:grpSp>
      <p:sp>
        <p:nvSpPr>
          <p:cNvPr id="16" name="Graphic 43">
            <a:extLst>
              <a:ext uri="{FF2B5EF4-FFF2-40B4-BE49-F238E27FC236}">
                <a16:creationId xmlns:a16="http://schemas.microsoft.com/office/drawing/2014/main" id="{4F009F2D-4004-470D-B830-57AB79FDBDD1}"/>
              </a:ext>
            </a:extLst>
          </p:cNvPr>
          <p:cNvSpPr/>
          <p:nvPr userDrawn="1"/>
        </p:nvSpPr>
        <p:spPr>
          <a:xfrm>
            <a:off x="3462789" y="461125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7" name="Espace réservé du texte 7">
            <a:extLst>
              <a:ext uri="{FF2B5EF4-FFF2-40B4-BE49-F238E27FC236}">
                <a16:creationId xmlns:a16="http://schemas.microsoft.com/office/drawing/2014/main" id="{B28E8B0A-7C8F-4420-836B-447695971D78}"/>
              </a:ext>
            </a:extLst>
          </p:cNvPr>
          <p:cNvSpPr txBox="1">
            <a:spLocks/>
          </p:cNvSpPr>
          <p:nvPr userDrawn="1"/>
        </p:nvSpPr>
        <p:spPr>
          <a:xfrm>
            <a:off x="7085954" y="3322637"/>
            <a:ext cx="5857875" cy="9144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fr-FR" sz="4800" b="1" kern="1200" spc="377" dirty="0">
                <a:solidFill>
                  <a:srgbClr val="0C859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8" name="Titre 17">
            <a:extLst>
              <a:ext uri="{FF2B5EF4-FFF2-40B4-BE49-F238E27FC236}">
                <a16:creationId xmlns:a16="http://schemas.microsoft.com/office/drawing/2014/main" id="{1FC8F043-C755-46EE-82D0-EC9E60F26FB9}"/>
              </a:ext>
            </a:extLst>
          </p:cNvPr>
          <p:cNvSpPr>
            <a:spLocks noGrp="1"/>
          </p:cNvSpPr>
          <p:nvPr>
            <p:ph type="title" hasCustomPrompt="1"/>
          </p:nvPr>
        </p:nvSpPr>
        <p:spPr>
          <a:xfrm>
            <a:off x="7284720" y="3230880"/>
            <a:ext cx="6007190" cy="1298672"/>
          </a:xfrm>
          <a:prstGeom prst="rect">
            <a:avLst/>
          </a:prstGeom>
        </p:spPr>
        <p:txBody>
          <a:bodyPr/>
          <a:lstStyle>
            <a:lvl1pPr>
              <a:defRPr b="1">
                <a:solidFill>
                  <a:srgbClr val="B31A45"/>
                </a:solidFill>
                <a:latin typeface="+mn-lt"/>
              </a:defRPr>
            </a:lvl1pPr>
          </a:lstStyle>
          <a:p>
            <a:r>
              <a:rPr lang="fr-FR"/>
              <a:t>TITRE</a:t>
            </a:r>
          </a:p>
        </p:txBody>
      </p:sp>
      <p:sp>
        <p:nvSpPr>
          <p:cNvPr id="19" name="Freeform 39">
            <a:extLst>
              <a:ext uri="{FF2B5EF4-FFF2-40B4-BE49-F238E27FC236}">
                <a16:creationId xmlns:a16="http://schemas.microsoft.com/office/drawing/2014/main" id="{DF817219-4CB0-4E32-8332-D140A8DEFAA9}"/>
              </a:ext>
            </a:extLst>
          </p:cNvPr>
          <p:cNvSpPr>
            <a:spLocks noGrp="1"/>
          </p:cNvSpPr>
          <p:nvPr>
            <p:ph type="pic" sz="quarter" idx="13" hasCustomPrompt="1"/>
          </p:nvPr>
        </p:nvSpPr>
        <p:spPr>
          <a:xfrm>
            <a:off x="765747" y="1730382"/>
            <a:ext cx="5972126" cy="4627919"/>
          </a:xfrm>
          <a:custGeom>
            <a:avLst/>
            <a:gdLst>
              <a:gd name="connsiteX0" fmla="*/ 1709363 w 5972126"/>
              <a:gd name="connsiteY0" fmla="*/ 690221 h 4627919"/>
              <a:gd name="connsiteX1" fmla="*/ 2165133 w 5972126"/>
              <a:gd name="connsiteY1" fmla="*/ 690221 h 4627919"/>
              <a:gd name="connsiteX2" fmla="*/ 1526361 w 5972126"/>
              <a:gd name="connsiteY2" fmla="*/ 2253515 h 4627919"/>
              <a:gd name="connsiteX3" fmla="*/ 422673 w 5972126"/>
              <a:gd name="connsiteY3" fmla="*/ 3408691 h 4627919"/>
              <a:gd name="connsiteX4" fmla="*/ 0 w 5972126"/>
              <a:gd name="connsiteY4" fmla="*/ 3408691 h 4627919"/>
              <a:gd name="connsiteX5" fmla="*/ 773999 w 5972126"/>
              <a:gd name="connsiteY5" fmla="*/ 1514685 h 4627919"/>
              <a:gd name="connsiteX6" fmla="*/ 1709363 w 5972126"/>
              <a:gd name="connsiteY6" fmla="*/ 690221 h 4627919"/>
              <a:gd name="connsiteX7" fmla="*/ 3243821 w 5972126"/>
              <a:gd name="connsiteY7" fmla="*/ 411481 h 4627919"/>
              <a:gd name="connsiteX8" fmla="*/ 3878150 w 5972126"/>
              <a:gd name="connsiteY8" fmla="*/ 411481 h 4627919"/>
              <a:gd name="connsiteX9" fmla="*/ 2989122 w 5972126"/>
              <a:gd name="connsiteY9" fmla="*/ 2587231 h 4627919"/>
              <a:gd name="connsiteX10" fmla="*/ 1612280 w 5972126"/>
              <a:gd name="connsiteY10" fmla="*/ 4187181 h 4627919"/>
              <a:gd name="connsiteX11" fmla="*/ 1453068 w 5972126"/>
              <a:gd name="connsiteY11" fmla="*/ 4194971 h 4627919"/>
              <a:gd name="connsiteX12" fmla="*/ 864777 w 5972126"/>
              <a:gd name="connsiteY12" fmla="*/ 4194971 h 4627919"/>
              <a:gd name="connsiteX13" fmla="*/ 867647 w 5972126"/>
              <a:gd name="connsiteY13" fmla="*/ 4187952 h 4627919"/>
              <a:gd name="connsiteX14" fmla="*/ 1942007 w 5972126"/>
              <a:gd name="connsiteY14" fmla="*/ 1558948 h 4627919"/>
              <a:gd name="connsiteX15" fmla="*/ 3243821 w 5972126"/>
              <a:gd name="connsiteY15" fmla="*/ 411481 h 4627919"/>
              <a:gd name="connsiteX16" fmla="*/ 5196223 w 5972126"/>
              <a:gd name="connsiteY16" fmla="*/ 0 h 4627919"/>
              <a:gd name="connsiteX17" fmla="*/ 5972126 w 5972126"/>
              <a:gd name="connsiteY17" fmla="*/ 0 h 4627919"/>
              <a:gd name="connsiteX18" fmla="*/ 4884678 w 5972126"/>
              <a:gd name="connsiteY18" fmla="*/ 2661351 h 4627919"/>
              <a:gd name="connsiteX19" fmla="*/ 3200542 w 5972126"/>
              <a:gd name="connsiteY19" fmla="*/ 4618391 h 4627919"/>
              <a:gd name="connsiteX20" fmla="*/ 3005796 w 5972126"/>
              <a:gd name="connsiteY20" fmla="*/ 4627919 h 4627919"/>
              <a:gd name="connsiteX21" fmla="*/ 2286205 w 5972126"/>
              <a:gd name="connsiteY21" fmla="*/ 4627919 h 4627919"/>
              <a:gd name="connsiteX22" fmla="*/ 2289716 w 5972126"/>
              <a:gd name="connsiteY22" fmla="*/ 4619334 h 4627919"/>
              <a:gd name="connsiteX23" fmla="*/ 3603860 w 5972126"/>
              <a:gd name="connsiteY23" fmla="*/ 1403568 h 4627919"/>
              <a:gd name="connsiteX24" fmla="*/ 5196223 w 5972126"/>
              <a:gd name="connsiteY24" fmla="*/ 0 h 4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2126" h="4627919">
                <a:moveTo>
                  <a:pt x="1709363" y="690221"/>
                </a:moveTo>
                <a:lnTo>
                  <a:pt x="2165133" y="690221"/>
                </a:lnTo>
                <a:cubicBezTo>
                  <a:pt x="2165133" y="690221"/>
                  <a:pt x="1577874" y="2127248"/>
                  <a:pt x="1526361" y="2253515"/>
                </a:cubicBezTo>
                <a:cubicBezTo>
                  <a:pt x="1252048" y="2924839"/>
                  <a:pt x="1060030" y="3408691"/>
                  <a:pt x="422673" y="3408691"/>
                </a:cubicBezTo>
                <a:lnTo>
                  <a:pt x="0" y="3408691"/>
                </a:lnTo>
                <a:cubicBezTo>
                  <a:pt x="0" y="3408691"/>
                  <a:pt x="718106" y="1651626"/>
                  <a:pt x="773999" y="1514685"/>
                </a:cubicBezTo>
                <a:cubicBezTo>
                  <a:pt x="914373" y="1171631"/>
                  <a:pt x="1237494" y="690221"/>
                  <a:pt x="1709363" y="690221"/>
                </a:cubicBezTo>
                <a:close/>
                <a:moveTo>
                  <a:pt x="3243821" y="411481"/>
                </a:moveTo>
                <a:lnTo>
                  <a:pt x="3878150" y="411481"/>
                </a:lnTo>
                <a:cubicBezTo>
                  <a:pt x="3878150" y="411481"/>
                  <a:pt x="3060818" y="2411495"/>
                  <a:pt x="2989122" y="2587231"/>
                </a:cubicBezTo>
                <a:cubicBezTo>
                  <a:pt x="2631205" y="3463166"/>
                  <a:pt x="2373950" y="4109777"/>
                  <a:pt x="1612280" y="4187181"/>
                </a:cubicBezTo>
                <a:lnTo>
                  <a:pt x="1453068" y="4194971"/>
                </a:lnTo>
                <a:lnTo>
                  <a:pt x="864777" y="4194971"/>
                </a:lnTo>
                <a:lnTo>
                  <a:pt x="867647" y="4187952"/>
                </a:lnTo>
                <a:cubicBezTo>
                  <a:pt x="926342" y="4044335"/>
                  <a:pt x="1866647" y="1743581"/>
                  <a:pt x="1942007" y="1558948"/>
                </a:cubicBezTo>
                <a:cubicBezTo>
                  <a:pt x="2137377" y="1081494"/>
                  <a:pt x="2587088" y="411481"/>
                  <a:pt x="3243821" y="411481"/>
                </a:cubicBezTo>
                <a:close/>
                <a:moveTo>
                  <a:pt x="5196223" y="0"/>
                </a:moveTo>
                <a:lnTo>
                  <a:pt x="5972126" y="0"/>
                </a:lnTo>
                <a:cubicBezTo>
                  <a:pt x="5972126" y="0"/>
                  <a:pt x="4972376" y="2446393"/>
                  <a:pt x="4884678" y="2661351"/>
                </a:cubicBezTo>
                <a:cubicBezTo>
                  <a:pt x="4446878" y="3732784"/>
                  <a:pt x="4132207" y="4523711"/>
                  <a:pt x="3200542" y="4618391"/>
                </a:cubicBezTo>
                <a:lnTo>
                  <a:pt x="3005796" y="4627919"/>
                </a:lnTo>
                <a:lnTo>
                  <a:pt x="2286205" y="4627919"/>
                </a:lnTo>
                <a:lnTo>
                  <a:pt x="2289716" y="4619334"/>
                </a:lnTo>
                <a:cubicBezTo>
                  <a:pt x="2361511" y="4443663"/>
                  <a:pt x="3511680" y="1629409"/>
                  <a:pt x="3603860" y="1403568"/>
                </a:cubicBezTo>
                <a:cubicBezTo>
                  <a:pt x="3842834" y="819552"/>
                  <a:pt x="4392915" y="0"/>
                  <a:pt x="5196223"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image </a:t>
            </a:r>
          </a:p>
        </p:txBody>
      </p:sp>
      <p:sp>
        <p:nvSpPr>
          <p:cNvPr id="15" name="Graphic 43">
            <a:extLst>
              <a:ext uri="{FF2B5EF4-FFF2-40B4-BE49-F238E27FC236}">
                <a16:creationId xmlns:a16="http://schemas.microsoft.com/office/drawing/2014/main" id="{346C2BA6-1068-4AF3-99E6-28EA6EB31153}"/>
              </a:ext>
            </a:extLst>
          </p:cNvPr>
          <p:cNvSpPr/>
          <p:nvPr userDrawn="1"/>
        </p:nvSpPr>
        <p:spPr>
          <a:xfrm>
            <a:off x="-327560" y="608017"/>
            <a:ext cx="3427043" cy="430288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Tree>
    <p:extLst>
      <p:ext uri="{BB962C8B-B14F-4D97-AF65-F5344CB8AC3E}">
        <p14:creationId xmlns:p14="http://schemas.microsoft.com/office/powerpoint/2010/main" val="5472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B6087A-12E6-4B89-9B1F-334A6ADE6482}"/>
              </a:ext>
            </a:extLst>
          </p:cNvPr>
          <p:cNvSpPr/>
          <p:nvPr userDrawn="1"/>
        </p:nvSpPr>
        <p:spPr>
          <a:xfrm>
            <a:off x="0" y="0"/>
            <a:ext cx="7085954" cy="7559676"/>
          </a:xfrm>
          <a:prstGeom prst="rect">
            <a:avLst/>
          </a:prstGeom>
          <a:solidFill>
            <a:srgbClr val="E2B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63"/>
          </a:p>
        </p:txBody>
      </p:sp>
      <p:sp>
        <p:nvSpPr>
          <p:cNvPr id="7" name="Espace réservé du numéro de diapositive 5">
            <a:extLst>
              <a:ext uri="{FF2B5EF4-FFF2-40B4-BE49-F238E27FC236}">
                <a16:creationId xmlns:a16="http://schemas.microsoft.com/office/drawing/2014/main" id="{462F52E5-B252-4944-AA45-A2FE690B2022}"/>
              </a:ext>
            </a:extLst>
          </p:cNvPr>
          <p:cNvSpPr>
            <a:spLocks noGrp="1"/>
          </p:cNvSpPr>
          <p:nvPr>
            <p:ph type="sldNum" sz="quarter" idx="4"/>
          </p:nvPr>
        </p:nvSpPr>
        <p:spPr>
          <a:xfrm>
            <a:off x="9491663" y="7007225"/>
            <a:ext cx="302418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A91D399-F31F-4D95-B437-72E8AFB63CE7}" type="slidenum">
              <a:rPr lang="fr-FR" smtClean="0"/>
              <a:t>‹N°›</a:t>
            </a:fld>
            <a:endParaRPr lang="fr-FR"/>
          </a:p>
        </p:txBody>
      </p:sp>
      <p:grpSp>
        <p:nvGrpSpPr>
          <p:cNvPr id="12" name="Group 11">
            <a:extLst>
              <a:ext uri="{FF2B5EF4-FFF2-40B4-BE49-F238E27FC236}">
                <a16:creationId xmlns:a16="http://schemas.microsoft.com/office/drawing/2014/main" id="{CD5BD078-BC0B-4D37-BB2A-451320F98D1A}"/>
              </a:ext>
            </a:extLst>
          </p:cNvPr>
          <p:cNvGrpSpPr>
            <a:grpSpLocks noChangeAspect="1"/>
          </p:cNvGrpSpPr>
          <p:nvPr userDrawn="1"/>
        </p:nvGrpSpPr>
        <p:grpSpPr>
          <a:xfrm>
            <a:off x="317741" y="2"/>
            <a:ext cx="2416576" cy="650314"/>
            <a:chOff x="540596" y="0"/>
            <a:chExt cx="2519654" cy="747299"/>
          </a:xfrm>
          <a:effectLst>
            <a:outerShdw blurRad="50800" dist="38100" dir="2700000" algn="tl" rotWithShape="0">
              <a:prstClr val="black">
                <a:alpha val="40000"/>
              </a:prstClr>
            </a:outerShdw>
          </a:effectLst>
        </p:grpSpPr>
        <p:sp>
          <p:nvSpPr>
            <p:cNvPr id="13" name="Freeform 12">
              <a:extLst>
                <a:ext uri="{FF2B5EF4-FFF2-40B4-BE49-F238E27FC236}">
                  <a16:creationId xmlns:a16="http://schemas.microsoft.com/office/drawing/2014/main" id="{F2F016F6-4E59-4ADF-8769-8DFFA072AA7A}"/>
                </a:ext>
              </a:extLst>
            </p:cNvPr>
            <p:cNvSpPr/>
            <p:nvPr/>
          </p:nvSpPr>
          <p:spPr>
            <a:xfrm>
              <a:off x="540596" y="0"/>
              <a:ext cx="2519654" cy="747299"/>
            </a:xfrm>
            <a:custGeom>
              <a:avLst/>
              <a:gdLst>
                <a:gd name="connsiteX0" fmla="*/ 299893 w 2519654"/>
                <a:gd name="connsiteY0" fmla="*/ 0 h 747299"/>
                <a:gd name="connsiteX1" fmla="*/ 2519654 w 2519654"/>
                <a:gd name="connsiteY1" fmla="*/ 0 h 747299"/>
                <a:gd name="connsiteX2" fmla="*/ 2503406 w 2519654"/>
                <a:gd name="connsiteY2" fmla="*/ 39067 h 747299"/>
                <a:gd name="connsiteX3" fmla="*/ 1634740 w 2519654"/>
                <a:gd name="connsiteY3" fmla="*/ 747273 h 747299"/>
                <a:gd name="connsiteX4" fmla="*/ 3393 w 2519654"/>
                <a:gd name="connsiteY4" fmla="*/ 747273 h 747299"/>
                <a:gd name="connsiteX5" fmla="*/ 1509 w 2519654"/>
                <a:gd name="connsiteY5" fmla="*/ 746900 h 747299"/>
                <a:gd name="connsiteX6" fmla="*/ 396 w 2519654"/>
                <a:gd name="connsiteY6" fmla="*/ 742817 h 7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654" h="747299">
                  <a:moveTo>
                    <a:pt x="299893" y="0"/>
                  </a:moveTo>
                  <a:lnTo>
                    <a:pt x="2519654" y="0"/>
                  </a:lnTo>
                  <a:lnTo>
                    <a:pt x="2503406" y="39067"/>
                  </a:lnTo>
                  <a:cubicBezTo>
                    <a:pt x="2246816" y="635444"/>
                    <a:pt x="2059951" y="747273"/>
                    <a:pt x="1634740" y="747273"/>
                  </a:cubicBezTo>
                  <a:lnTo>
                    <a:pt x="3393" y="747273"/>
                  </a:lnTo>
                  <a:cubicBezTo>
                    <a:pt x="2741" y="747361"/>
                    <a:pt x="2080" y="747229"/>
                    <a:pt x="1509" y="746900"/>
                  </a:cubicBezTo>
                  <a:cubicBezTo>
                    <a:pt x="73" y="746082"/>
                    <a:pt x="-425" y="744257"/>
                    <a:pt x="396" y="742817"/>
                  </a:cubicBezTo>
                  <a:close/>
                </a:path>
              </a:pathLst>
            </a:custGeom>
            <a:solidFill>
              <a:schemeClr val="bg1"/>
            </a:solidFill>
            <a:ln w="6867" cap="flat">
              <a:noFill/>
              <a:prstDash val="solid"/>
              <a:miter/>
            </a:ln>
            <a:effectLst/>
          </p:spPr>
          <p:txBody>
            <a:bodyPr wrap="square" rtlCol="0" anchor="ctr">
              <a:noAutofit/>
            </a:bodyPr>
            <a:lstStyle/>
            <a:p>
              <a:endParaRPr lang="de-DE" sz="2263"/>
            </a:p>
          </p:txBody>
        </p:sp>
        <p:pic>
          <p:nvPicPr>
            <p:cNvPr id="14" name="Picture 13" descr="A close up of a logo&#10;&#10;Description automatically generated">
              <a:extLst>
                <a:ext uri="{FF2B5EF4-FFF2-40B4-BE49-F238E27FC236}">
                  <a16:creationId xmlns:a16="http://schemas.microsoft.com/office/drawing/2014/main" id="{CA0B1D89-8764-4A76-89AF-B8FC89EE8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515" y="107486"/>
              <a:ext cx="1491428" cy="525613"/>
            </a:xfrm>
            <a:prstGeom prst="rect">
              <a:avLst/>
            </a:prstGeom>
          </p:spPr>
        </p:pic>
      </p:grpSp>
      <p:sp>
        <p:nvSpPr>
          <p:cNvPr id="16" name="Graphic 43">
            <a:extLst>
              <a:ext uri="{FF2B5EF4-FFF2-40B4-BE49-F238E27FC236}">
                <a16:creationId xmlns:a16="http://schemas.microsoft.com/office/drawing/2014/main" id="{4F009F2D-4004-470D-B830-57AB79FDBDD1}"/>
              </a:ext>
            </a:extLst>
          </p:cNvPr>
          <p:cNvSpPr/>
          <p:nvPr userDrawn="1"/>
        </p:nvSpPr>
        <p:spPr>
          <a:xfrm>
            <a:off x="3462789" y="461125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0C859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7" name="Espace réservé du texte 7">
            <a:extLst>
              <a:ext uri="{FF2B5EF4-FFF2-40B4-BE49-F238E27FC236}">
                <a16:creationId xmlns:a16="http://schemas.microsoft.com/office/drawing/2014/main" id="{B28E8B0A-7C8F-4420-836B-447695971D78}"/>
              </a:ext>
            </a:extLst>
          </p:cNvPr>
          <p:cNvSpPr txBox="1">
            <a:spLocks/>
          </p:cNvSpPr>
          <p:nvPr userDrawn="1"/>
        </p:nvSpPr>
        <p:spPr>
          <a:xfrm>
            <a:off x="7085954" y="3322637"/>
            <a:ext cx="5857875" cy="9144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fr-FR" sz="4800" b="1" kern="1200" spc="377" dirty="0">
                <a:solidFill>
                  <a:srgbClr val="0C859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8" name="Titre 17">
            <a:extLst>
              <a:ext uri="{FF2B5EF4-FFF2-40B4-BE49-F238E27FC236}">
                <a16:creationId xmlns:a16="http://schemas.microsoft.com/office/drawing/2014/main" id="{1FC8F043-C755-46EE-82D0-EC9E60F26FB9}"/>
              </a:ext>
            </a:extLst>
          </p:cNvPr>
          <p:cNvSpPr>
            <a:spLocks noGrp="1"/>
          </p:cNvSpPr>
          <p:nvPr>
            <p:ph type="title" hasCustomPrompt="1"/>
          </p:nvPr>
        </p:nvSpPr>
        <p:spPr>
          <a:xfrm>
            <a:off x="7284720" y="3230880"/>
            <a:ext cx="6007190" cy="1298672"/>
          </a:xfrm>
          <a:prstGeom prst="rect">
            <a:avLst/>
          </a:prstGeom>
        </p:spPr>
        <p:txBody>
          <a:bodyPr/>
          <a:lstStyle>
            <a:lvl1pPr>
              <a:defRPr b="1">
                <a:solidFill>
                  <a:srgbClr val="E2B224"/>
                </a:solidFill>
                <a:latin typeface="+mn-lt"/>
              </a:defRPr>
            </a:lvl1pPr>
          </a:lstStyle>
          <a:p>
            <a:r>
              <a:rPr lang="fr-FR"/>
              <a:t>TITRE</a:t>
            </a:r>
          </a:p>
        </p:txBody>
      </p:sp>
      <p:sp>
        <p:nvSpPr>
          <p:cNvPr id="19" name="Freeform 39">
            <a:extLst>
              <a:ext uri="{FF2B5EF4-FFF2-40B4-BE49-F238E27FC236}">
                <a16:creationId xmlns:a16="http://schemas.microsoft.com/office/drawing/2014/main" id="{DF817219-4CB0-4E32-8332-D140A8DEFAA9}"/>
              </a:ext>
            </a:extLst>
          </p:cNvPr>
          <p:cNvSpPr>
            <a:spLocks noGrp="1"/>
          </p:cNvSpPr>
          <p:nvPr>
            <p:ph type="pic" sz="quarter" idx="13" hasCustomPrompt="1"/>
          </p:nvPr>
        </p:nvSpPr>
        <p:spPr>
          <a:xfrm>
            <a:off x="765747" y="1730382"/>
            <a:ext cx="5972126" cy="4627919"/>
          </a:xfrm>
          <a:custGeom>
            <a:avLst/>
            <a:gdLst>
              <a:gd name="connsiteX0" fmla="*/ 1709363 w 5972126"/>
              <a:gd name="connsiteY0" fmla="*/ 690221 h 4627919"/>
              <a:gd name="connsiteX1" fmla="*/ 2165133 w 5972126"/>
              <a:gd name="connsiteY1" fmla="*/ 690221 h 4627919"/>
              <a:gd name="connsiteX2" fmla="*/ 1526361 w 5972126"/>
              <a:gd name="connsiteY2" fmla="*/ 2253515 h 4627919"/>
              <a:gd name="connsiteX3" fmla="*/ 422673 w 5972126"/>
              <a:gd name="connsiteY3" fmla="*/ 3408691 h 4627919"/>
              <a:gd name="connsiteX4" fmla="*/ 0 w 5972126"/>
              <a:gd name="connsiteY4" fmla="*/ 3408691 h 4627919"/>
              <a:gd name="connsiteX5" fmla="*/ 773999 w 5972126"/>
              <a:gd name="connsiteY5" fmla="*/ 1514685 h 4627919"/>
              <a:gd name="connsiteX6" fmla="*/ 1709363 w 5972126"/>
              <a:gd name="connsiteY6" fmla="*/ 690221 h 4627919"/>
              <a:gd name="connsiteX7" fmla="*/ 3243821 w 5972126"/>
              <a:gd name="connsiteY7" fmla="*/ 411481 h 4627919"/>
              <a:gd name="connsiteX8" fmla="*/ 3878150 w 5972126"/>
              <a:gd name="connsiteY8" fmla="*/ 411481 h 4627919"/>
              <a:gd name="connsiteX9" fmla="*/ 2989122 w 5972126"/>
              <a:gd name="connsiteY9" fmla="*/ 2587231 h 4627919"/>
              <a:gd name="connsiteX10" fmla="*/ 1612280 w 5972126"/>
              <a:gd name="connsiteY10" fmla="*/ 4187181 h 4627919"/>
              <a:gd name="connsiteX11" fmla="*/ 1453068 w 5972126"/>
              <a:gd name="connsiteY11" fmla="*/ 4194971 h 4627919"/>
              <a:gd name="connsiteX12" fmla="*/ 864777 w 5972126"/>
              <a:gd name="connsiteY12" fmla="*/ 4194971 h 4627919"/>
              <a:gd name="connsiteX13" fmla="*/ 867647 w 5972126"/>
              <a:gd name="connsiteY13" fmla="*/ 4187952 h 4627919"/>
              <a:gd name="connsiteX14" fmla="*/ 1942007 w 5972126"/>
              <a:gd name="connsiteY14" fmla="*/ 1558948 h 4627919"/>
              <a:gd name="connsiteX15" fmla="*/ 3243821 w 5972126"/>
              <a:gd name="connsiteY15" fmla="*/ 411481 h 4627919"/>
              <a:gd name="connsiteX16" fmla="*/ 5196223 w 5972126"/>
              <a:gd name="connsiteY16" fmla="*/ 0 h 4627919"/>
              <a:gd name="connsiteX17" fmla="*/ 5972126 w 5972126"/>
              <a:gd name="connsiteY17" fmla="*/ 0 h 4627919"/>
              <a:gd name="connsiteX18" fmla="*/ 4884678 w 5972126"/>
              <a:gd name="connsiteY18" fmla="*/ 2661351 h 4627919"/>
              <a:gd name="connsiteX19" fmla="*/ 3200542 w 5972126"/>
              <a:gd name="connsiteY19" fmla="*/ 4618391 h 4627919"/>
              <a:gd name="connsiteX20" fmla="*/ 3005796 w 5972126"/>
              <a:gd name="connsiteY20" fmla="*/ 4627919 h 4627919"/>
              <a:gd name="connsiteX21" fmla="*/ 2286205 w 5972126"/>
              <a:gd name="connsiteY21" fmla="*/ 4627919 h 4627919"/>
              <a:gd name="connsiteX22" fmla="*/ 2289716 w 5972126"/>
              <a:gd name="connsiteY22" fmla="*/ 4619334 h 4627919"/>
              <a:gd name="connsiteX23" fmla="*/ 3603860 w 5972126"/>
              <a:gd name="connsiteY23" fmla="*/ 1403568 h 4627919"/>
              <a:gd name="connsiteX24" fmla="*/ 5196223 w 5972126"/>
              <a:gd name="connsiteY24" fmla="*/ 0 h 4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2126" h="4627919">
                <a:moveTo>
                  <a:pt x="1709363" y="690221"/>
                </a:moveTo>
                <a:lnTo>
                  <a:pt x="2165133" y="690221"/>
                </a:lnTo>
                <a:cubicBezTo>
                  <a:pt x="2165133" y="690221"/>
                  <a:pt x="1577874" y="2127248"/>
                  <a:pt x="1526361" y="2253515"/>
                </a:cubicBezTo>
                <a:cubicBezTo>
                  <a:pt x="1252048" y="2924839"/>
                  <a:pt x="1060030" y="3408691"/>
                  <a:pt x="422673" y="3408691"/>
                </a:cubicBezTo>
                <a:lnTo>
                  <a:pt x="0" y="3408691"/>
                </a:lnTo>
                <a:cubicBezTo>
                  <a:pt x="0" y="3408691"/>
                  <a:pt x="718106" y="1651626"/>
                  <a:pt x="773999" y="1514685"/>
                </a:cubicBezTo>
                <a:cubicBezTo>
                  <a:pt x="914373" y="1171631"/>
                  <a:pt x="1237494" y="690221"/>
                  <a:pt x="1709363" y="690221"/>
                </a:cubicBezTo>
                <a:close/>
                <a:moveTo>
                  <a:pt x="3243821" y="411481"/>
                </a:moveTo>
                <a:lnTo>
                  <a:pt x="3878150" y="411481"/>
                </a:lnTo>
                <a:cubicBezTo>
                  <a:pt x="3878150" y="411481"/>
                  <a:pt x="3060818" y="2411495"/>
                  <a:pt x="2989122" y="2587231"/>
                </a:cubicBezTo>
                <a:cubicBezTo>
                  <a:pt x="2631205" y="3463166"/>
                  <a:pt x="2373950" y="4109777"/>
                  <a:pt x="1612280" y="4187181"/>
                </a:cubicBezTo>
                <a:lnTo>
                  <a:pt x="1453068" y="4194971"/>
                </a:lnTo>
                <a:lnTo>
                  <a:pt x="864777" y="4194971"/>
                </a:lnTo>
                <a:lnTo>
                  <a:pt x="867647" y="4187952"/>
                </a:lnTo>
                <a:cubicBezTo>
                  <a:pt x="926342" y="4044335"/>
                  <a:pt x="1866647" y="1743581"/>
                  <a:pt x="1942007" y="1558948"/>
                </a:cubicBezTo>
                <a:cubicBezTo>
                  <a:pt x="2137377" y="1081494"/>
                  <a:pt x="2587088" y="411481"/>
                  <a:pt x="3243821" y="411481"/>
                </a:cubicBezTo>
                <a:close/>
                <a:moveTo>
                  <a:pt x="5196223" y="0"/>
                </a:moveTo>
                <a:lnTo>
                  <a:pt x="5972126" y="0"/>
                </a:lnTo>
                <a:cubicBezTo>
                  <a:pt x="5972126" y="0"/>
                  <a:pt x="4972376" y="2446393"/>
                  <a:pt x="4884678" y="2661351"/>
                </a:cubicBezTo>
                <a:cubicBezTo>
                  <a:pt x="4446878" y="3732784"/>
                  <a:pt x="4132207" y="4523711"/>
                  <a:pt x="3200542" y="4618391"/>
                </a:cubicBezTo>
                <a:lnTo>
                  <a:pt x="3005796" y="4627919"/>
                </a:lnTo>
                <a:lnTo>
                  <a:pt x="2286205" y="4627919"/>
                </a:lnTo>
                <a:lnTo>
                  <a:pt x="2289716" y="4619334"/>
                </a:lnTo>
                <a:cubicBezTo>
                  <a:pt x="2361511" y="4443663"/>
                  <a:pt x="3511680" y="1629409"/>
                  <a:pt x="3603860" y="1403568"/>
                </a:cubicBezTo>
                <a:cubicBezTo>
                  <a:pt x="3842834" y="819552"/>
                  <a:pt x="4392915" y="0"/>
                  <a:pt x="5196223"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image </a:t>
            </a:r>
          </a:p>
        </p:txBody>
      </p:sp>
      <p:sp>
        <p:nvSpPr>
          <p:cNvPr id="15" name="Graphic 43">
            <a:extLst>
              <a:ext uri="{FF2B5EF4-FFF2-40B4-BE49-F238E27FC236}">
                <a16:creationId xmlns:a16="http://schemas.microsoft.com/office/drawing/2014/main" id="{346C2BA6-1068-4AF3-99E6-28EA6EB31153}"/>
              </a:ext>
            </a:extLst>
          </p:cNvPr>
          <p:cNvSpPr/>
          <p:nvPr userDrawn="1"/>
        </p:nvSpPr>
        <p:spPr>
          <a:xfrm>
            <a:off x="-327560" y="608017"/>
            <a:ext cx="3427043" cy="430288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B31A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Tree>
    <p:extLst>
      <p:ext uri="{BB962C8B-B14F-4D97-AF65-F5344CB8AC3E}">
        <p14:creationId xmlns:p14="http://schemas.microsoft.com/office/powerpoint/2010/main" val="265191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B6087A-12E6-4B89-9B1F-334A6ADE6482}"/>
              </a:ext>
            </a:extLst>
          </p:cNvPr>
          <p:cNvSpPr/>
          <p:nvPr userDrawn="1"/>
        </p:nvSpPr>
        <p:spPr>
          <a:xfrm>
            <a:off x="0" y="0"/>
            <a:ext cx="7085954" cy="7559676"/>
          </a:xfrm>
          <a:prstGeom prst="rect">
            <a:avLst/>
          </a:pr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63"/>
          </a:p>
        </p:txBody>
      </p:sp>
      <p:sp>
        <p:nvSpPr>
          <p:cNvPr id="7" name="Espace réservé du numéro de diapositive 5">
            <a:extLst>
              <a:ext uri="{FF2B5EF4-FFF2-40B4-BE49-F238E27FC236}">
                <a16:creationId xmlns:a16="http://schemas.microsoft.com/office/drawing/2014/main" id="{462F52E5-B252-4944-AA45-A2FE690B2022}"/>
              </a:ext>
            </a:extLst>
          </p:cNvPr>
          <p:cNvSpPr>
            <a:spLocks noGrp="1"/>
          </p:cNvSpPr>
          <p:nvPr>
            <p:ph type="sldNum" sz="quarter" idx="4"/>
          </p:nvPr>
        </p:nvSpPr>
        <p:spPr>
          <a:xfrm>
            <a:off x="9491663" y="7007225"/>
            <a:ext cx="302418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5A91D399-F31F-4D95-B437-72E8AFB63CE7}" type="slidenum">
              <a:rPr lang="fr-FR" smtClean="0"/>
              <a:t>‹N°›</a:t>
            </a:fld>
            <a:endParaRPr lang="fr-FR"/>
          </a:p>
        </p:txBody>
      </p:sp>
      <p:grpSp>
        <p:nvGrpSpPr>
          <p:cNvPr id="12" name="Group 11">
            <a:extLst>
              <a:ext uri="{FF2B5EF4-FFF2-40B4-BE49-F238E27FC236}">
                <a16:creationId xmlns:a16="http://schemas.microsoft.com/office/drawing/2014/main" id="{CD5BD078-BC0B-4D37-BB2A-451320F98D1A}"/>
              </a:ext>
            </a:extLst>
          </p:cNvPr>
          <p:cNvGrpSpPr>
            <a:grpSpLocks noChangeAspect="1"/>
          </p:cNvGrpSpPr>
          <p:nvPr userDrawn="1"/>
        </p:nvGrpSpPr>
        <p:grpSpPr>
          <a:xfrm>
            <a:off x="317741" y="2"/>
            <a:ext cx="2416576" cy="650314"/>
            <a:chOff x="540596" y="0"/>
            <a:chExt cx="2519654" cy="747299"/>
          </a:xfrm>
          <a:effectLst>
            <a:outerShdw blurRad="50800" dist="38100" dir="2700000" algn="tl" rotWithShape="0">
              <a:prstClr val="black">
                <a:alpha val="40000"/>
              </a:prstClr>
            </a:outerShdw>
          </a:effectLst>
        </p:grpSpPr>
        <p:sp>
          <p:nvSpPr>
            <p:cNvPr id="13" name="Freeform 12">
              <a:extLst>
                <a:ext uri="{FF2B5EF4-FFF2-40B4-BE49-F238E27FC236}">
                  <a16:creationId xmlns:a16="http://schemas.microsoft.com/office/drawing/2014/main" id="{F2F016F6-4E59-4ADF-8769-8DFFA072AA7A}"/>
                </a:ext>
              </a:extLst>
            </p:cNvPr>
            <p:cNvSpPr/>
            <p:nvPr/>
          </p:nvSpPr>
          <p:spPr>
            <a:xfrm>
              <a:off x="540596" y="0"/>
              <a:ext cx="2519654" cy="747299"/>
            </a:xfrm>
            <a:custGeom>
              <a:avLst/>
              <a:gdLst>
                <a:gd name="connsiteX0" fmla="*/ 299893 w 2519654"/>
                <a:gd name="connsiteY0" fmla="*/ 0 h 747299"/>
                <a:gd name="connsiteX1" fmla="*/ 2519654 w 2519654"/>
                <a:gd name="connsiteY1" fmla="*/ 0 h 747299"/>
                <a:gd name="connsiteX2" fmla="*/ 2503406 w 2519654"/>
                <a:gd name="connsiteY2" fmla="*/ 39067 h 747299"/>
                <a:gd name="connsiteX3" fmla="*/ 1634740 w 2519654"/>
                <a:gd name="connsiteY3" fmla="*/ 747273 h 747299"/>
                <a:gd name="connsiteX4" fmla="*/ 3393 w 2519654"/>
                <a:gd name="connsiteY4" fmla="*/ 747273 h 747299"/>
                <a:gd name="connsiteX5" fmla="*/ 1509 w 2519654"/>
                <a:gd name="connsiteY5" fmla="*/ 746900 h 747299"/>
                <a:gd name="connsiteX6" fmla="*/ 396 w 2519654"/>
                <a:gd name="connsiteY6" fmla="*/ 742817 h 7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654" h="747299">
                  <a:moveTo>
                    <a:pt x="299893" y="0"/>
                  </a:moveTo>
                  <a:lnTo>
                    <a:pt x="2519654" y="0"/>
                  </a:lnTo>
                  <a:lnTo>
                    <a:pt x="2503406" y="39067"/>
                  </a:lnTo>
                  <a:cubicBezTo>
                    <a:pt x="2246816" y="635444"/>
                    <a:pt x="2059951" y="747273"/>
                    <a:pt x="1634740" y="747273"/>
                  </a:cubicBezTo>
                  <a:lnTo>
                    <a:pt x="3393" y="747273"/>
                  </a:lnTo>
                  <a:cubicBezTo>
                    <a:pt x="2741" y="747361"/>
                    <a:pt x="2080" y="747229"/>
                    <a:pt x="1509" y="746900"/>
                  </a:cubicBezTo>
                  <a:cubicBezTo>
                    <a:pt x="73" y="746082"/>
                    <a:pt x="-425" y="744257"/>
                    <a:pt x="396" y="742817"/>
                  </a:cubicBezTo>
                  <a:close/>
                </a:path>
              </a:pathLst>
            </a:custGeom>
            <a:solidFill>
              <a:schemeClr val="bg1"/>
            </a:solidFill>
            <a:ln w="6867" cap="flat">
              <a:noFill/>
              <a:prstDash val="solid"/>
              <a:miter/>
            </a:ln>
            <a:effectLst/>
          </p:spPr>
          <p:txBody>
            <a:bodyPr wrap="square" rtlCol="0" anchor="ctr">
              <a:noAutofit/>
            </a:bodyPr>
            <a:lstStyle/>
            <a:p>
              <a:endParaRPr lang="de-DE" sz="2263"/>
            </a:p>
          </p:txBody>
        </p:sp>
        <p:pic>
          <p:nvPicPr>
            <p:cNvPr id="14" name="Picture 13" descr="A close up of a logo&#10;&#10;Description automatically generated">
              <a:extLst>
                <a:ext uri="{FF2B5EF4-FFF2-40B4-BE49-F238E27FC236}">
                  <a16:creationId xmlns:a16="http://schemas.microsoft.com/office/drawing/2014/main" id="{CA0B1D89-8764-4A76-89AF-B8FC89EE8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515" y="107486"/>
              <a:ext cx="1491428" cy="525613"/>
            </a:xfrm>
            <a:prstGeom prst="rect">
              <a:avLst/>
            </a:prstGeom>
          </p:spPr>
        </p:pic>
      </p:grpSp>
      <p:sp>
        <p:nvSpPr>
          <p:cNvPr id="16" name="Graphic 43">
            <a:extLst>
              <a:ext uri="{FF2B5EF4-FFF2-40B4-BE49-F238E27FC236}">
                <a16:creationId xmlns:a16="http://schemas.microsoft.com/office/drawing/2014/main" id="{4F009F2D-4004-470D-B830-57AB79FDBDD1}"/>
              </a:ext>
            </a:extLst>
          </p:cNvPr>
          <p:cNvSpPr/>
          <p:nvPr userDrawn="1"/>
        </p:nvSpPr>
        <p:spPr>
          <a:xfrm>
            <a:off x="3462789" y="4611250"/>
            <a:ext cx="2425472" cy="3045347"/>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7" name="Espace réservé du texte 7">
            <a:extLst>
              <a:ext uri="{FF2B5EF4-FFF2-40B4-BE49-F238E27FC236}">
                <a16:creationId xmlns:a16="http://schemas.microsoft.com/office/drawing/2014/main" id="{B28E8B0A-7C8F-4420-836B-447695971D78}"/>
              </a:ext>
            </a:extLst>
          </p:cNvPr>
          <p:cNvSpPr txBox="1">
            <a:spLocks/>
          </p:cNvSpPr>
          <p:nvPr userDrawn="1"/>
        </p:nvSpPr>
        <p:spPr>
          <a:xfrm>
            <a:off x="7085954" y="3322637"/>
            <a:ext cx="5857875" cy="9144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fr-FR" sz="4800" b="1" kern="1200" spc="377" dirty="0">
                <a:solidFill>
                  <a:srgbClr val="0C859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a:p>
        </p:txBody>
      </p:sp>
      <p:sp>
        <p:nvSpPr>
          <p:cNvPr id="18" name="Titre 17">
            <a:extLst>
              <a:ext uri="{FF2B5EF4-FFF2-40B4-BE49-F238E27FC236}">
                <a16:creationId xmlns:a16="http://schemas.microsoft.com/office/drawing/2014/main" id="{1FC8F043-C755-46EE-82D0-EC9E60F26FB9}"/>
              </a:ext>
            </a:extLst>
          </p:cNvPr>
          <p:cNvSpPr>
            <a:spLocks noGrp="1"/>
          </p:cNvSpPr>
          <p:nvPr>
            <p:ph type="title" hasCustomPrompt="1"/>
          </p:nvPr>
        </p:nvSpPr>
        <p:spPr>
          <a:xfrm>
            <a:off x="7284720" y="3230880"/>
            <a:ext cx="6007190" cy="1298672"/>
          </a:xfrm>
          <a:prstGeom prst="rect">
            <a:avLst/>
          </a:prstGeom>
        </p:spPr>
        <p:txBody>
          <a:bodyPr/>
          <a:lstStyle>
            <a:lvl1pPr>
              <a:defRPr b="1">
                <a:solidFill>
                  <a:srgbClr val="2F3F84"/>
                </a:solidFill>
                <a:latin typeface="+mn-lt"/>
              </a:defRPr>
            </a:lvl1pPr>
          </a:lstStyle>
          <a:p>
            <a:r>
              <a:rPr lang="fr-FR"/>
              <a:t>TITRE</a:t>
            </a:r>
          </a:p>
        </p:txBody>
      </p:sp>
      <p:sp>
        <p:nvSpPr>
          <p:cNvPr id="19" name="Freeform 39">
            <a:extLst>
              <a:ext uri="{FF2B5EF4-FFF2-40B4-BE49-F238E27FC236}">
                <a16:creationId xmlns:a16="http://schemas.microsoft.com/office/drawing/2014/main" id="{DF817219-4CB0-4E32-8332-D140A8DEFAA9}"/>
              </a:ext>
            </a:extLst>
          </p:cNvPr>
          <p:cNvSpPr>
            <a:spLocks noGrp="1"/>
          </p:cNvSpPr>
          <p:nvPr>
            <p:ph type="pic" sz="quarter" idx="13" hasCustomPrompt="1"/>
          </p:nvPr>
        </p:nvSpPr>
        <p:spPr>
          <a:xfrm>
            <a:off x="765747" y="1730382"/>
            <a:ext cx="5972126" cy="4627919"/>
          </a:xfrm>
          <a:custGeom>
            <a:avLst/>
            <a:gdLst>
              <a:gd name="connsiteX0" fmla="*/ 1709363 w 5972126"/>
              <a:gd name="connsiteY0" fmla="*/ 690221 h 4627919"/>
              <a:gd name="connsiteX1" fmla="*/ 2165133 w 5972126"/>
              <a:gd name="connsiteY1" fmla="*/ 690221 h 4627919"/>
              <a:gd name="connsiteX2" fmla="*/ 1526361 w 5972126"/>
              <a:gd name="connsiteY2" fmla="*/ 2253515 h 4627919"/>
              <a:gd name="connsiteX3" fmla="*/ 422673 w 5972126"/>
              <a:gd name="connsiteY3" fmla="*/ 3408691 h 4627919"/>
              <a:gd name="connsiteX4" fmla="*/ 0 w 5972126"/>
              <a:gd name="connsiteY4" fmla="*/ 3408691 h 4627919"/>
              <a:gd name="connsiteX5" fmla="*/ 773999 w 5972126"/>
              <a:gd name="connsiteY5" fmla="*/ 1514685 h 4627919"/>
              <a:gd name="connsiteX6" fmla="*/ 1709363 w 5972126"/>
              <a:gd name="connsiteY6" fmla="*/ 690221 h 4627919"/>
              <a:gd name="connsiteX7" fmla="*/ 3243821 w 5972126"/>
              <a:gd name="connsiteY7" fmla="*/ 411481 h 4627919"/>
              <a:gd name="connsiteX8" fmla="*/ 3878150 w 5972126"/>
              <a:gd name="connsiteY8" fmla="*/ 411481 h 4627919"/>
              <a:gd name="connsiteX9" fmla="*/ 2989122 w 5972126"/>
              <a:gd name="connsiteY9" fmla="*/ 2587231 h 4627919"/>
              <a:gd name="connsiteX10" fmla="*/ 1612280 w 5972126"/>
              <a:gd name="connsiteY10" fmla="*/ 4187181 h 4627919"/>
              <a:gd name="connsiteX11" fmla="*/ 1453068 w 5972126"/>
              <a:gd name="connsiteY11" fmla="*/ 4194971 h 4627919"/>
              <a:gd name="connsiteX12" fmla="*/ 864777 w 5972126"/>
              <a:gd name="connsiteY12" fmla="*/ 4194971 h 4627919"/>
              <a:gd name="connsiteX13" fmla="*/ 867647 w 5972126"/>
              <a:gd name="connsiteY13" fmla="*/ 4187952 h 4627919"/>
              <a:gd name="connsiteX14" fmla="*/ 1942007 w 5972126"/>
              <a:gd name="connsiteY14" fmla="*/ 1558948 h 4627919"/>
              <a:gd name="connsiteX15" fmla="*/ 3243821 w 5972126"/>
              <a:gd name="connsiteY15" fmla="*/ 411481 h 4627919"/>
              <a:gd name="connsiteX16" fmla="*/ 5196223 w 5972126"/>
              <a:gd name="connsiteY16" fmla="*/ 0 h 4627919"/>
              <a:gd name="connsiteX17" fmla="*/ 5972126 w 5972126"/>
              <a:gd name="connsiteY17" fmla="*/ 0 h 4627919"/>
              <a:gd name="connsiteX18" fmla="*/ 4884678 w 5972126"/>
              <a:gd name="connsiteY18" fmla="*/ 2661351 h 4627919"/>
              <a:gd name="connsiteX19" fmla="*/ 3200542 w 5972126"/>
              <a:gd name="connsiteY19" fmla="*/ 4618391 h 4627919"/>
              <a:gd name="connsiteX20" fmla="*/ 3005796 w 5972126"/>
              <a:gd name="connsiteY20" fmla="*/ 4627919 h 4627919"/>
              <a:gd name="connsiteX21" fmla="*/ 2286205 w 5972126"/>
              <a:gd name="connsiteY21" fmla="*/ 4627919 h 4627919"/>
              <a:gd name="connsiteX22" fmla="*/ 2289716 w 5972126"/>
              <a:gd name="connsiteY22" fmla="*/ 4619334 h 4627919"/>
              <a:gd name="connsiteX23" fmla="*/ 3603860 w 5972126"/>
              <a:gd name="connsiteY23" fmla="*/ 1403568 h 4627919"/>
              <a:gd name="connsiteX24" fmla="*/ 5196223 w 5972126"/>
              <a:gd name="connsiteY24" fmla="*/ 0 h 462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2126" h="4627919">
                <a:moveTo>
                  <a:pt x="1709363" y="690221"/>
                </a:moveTo>
                <a:lnTo>
                  <a:pt x="2165133" y="690221"/>
                </a:lnTo>
                <a:cubicBezTo>
                  <a:pt x="2165133" y="690221"/>
                  <a:pt x="1577874" y="2127248"/>
                  <a:pt x="1526361" y="2253515"/>
                </a:cubicBezTo>
                <a:cubicBezTo>
                  <a:pt x="1252048" y="2924839"/>
                  <a:pt x="1060030" y="3408691"/>
                  <a:pt x="422673" y="3408691"/>
                </a:cubicBezTo>
                <a:lnTo>
                  <a:pt x="0" y="3408691"/>
                </a:lnTo>
                <a:cubicBezTo>
                  <a:pt x="0" y="3408691"/>
                  <a:pt x="718106" y="1651626"/>
                  <a:pt x="773999" y="1514685"/>
                </a:cubicBezTo>
                <a:cubicBezTo>
                  <a:pt x="914373" y="1171631"/>
                  <a:pt x="1237494" y="690221"/>
                  <a:pt x="1709363" y="690221"/>
                </a:cubicBezTo>
                <a:close/>
                <a:moveTo>
                  <a:pt x="3243821" y="411481"/>
                </a:moveTo>
                <a:lnTo>
                  <a:pt x="3878150" y="411481"/>
                </a:lnTo>
                <a:cubicBezTo>
                  <a:pt x="3878150" y="411481"/>
                  <a:pt x="3060818" y="2411495"/>
                  <a:pt x="2989122" y="2587231"/>
                </a:cubicBezTo>
                <a:cubicBezTo>
                  <a:pt x="2631205" y="3463166"/>
                  <a:pt x="2373950" y="4109777"/>
                  <a:pt x="1612280" y="4187181"/>
                </a:cubicBezTo>
                <a:lnTo>
                  <a:pt x="1453068" y="4194971"/>
                </a:lnTo>
                <a:lnTo>
                  <a:pt x="864777" y="4194971"/>
                </a:lnTo>
                <a:lnTo>
                  <a:pt x="867647" y="4187952"/>
                </a:lnTo>
                <a:cubicBezTo>
                  <a:pt x="926342" y="4044335"/>
                  <a:pt x="1866647" y="1743581"/>
                  <a:pt x="1942007" y="1558948"/>
                </a:cubicBezTo>
                <a:cubicBezTo>
                  <a:pt x="2137377" y="1081494"/>
                  <a:pt x="2587088" y="411481"/>
                  <a:pt x="3243821" y="411481"/>
                </a:cubicBezTo>
                <a:close/>
                <a:moveTo>
                  <a:pt x="5196223" y="0"/>
                </a:moveTo>
                <a:lnTo>
                  <a:pt x="5972126" y="0"/>
                </a:lnTo>
                <a:cubicBezTo>
                  <a:pt x="5972126" y="0"/>
                  <a:pt x="4972376" y="2446393"/>
                  <a:pt x="4884678" y="2661351"/>
                </a:cubicBezTo>
                <a:cubicBezTo>
                  <a:pt x="4446878" y="3732784"/>
                  <a:pt x="4132207" y="4523711"/>
                  <a:pt x="3200542" y="4618391"/>
                </a:cubicBezTo>
                <a:lnTo>
                  <a:pt x="3005796" y="4627919"/>
                </a:lnTo>
                <a:lnTo>
                  <a:pt x="2286205" y="4627919"/>
                </a:lnTo>
                <a:lnTo>
                  <a:pt x="2289716" y="4619334"/>
                </a:lnTo>
                <a:cubicBezTo>
                  <a:pt x="2361511" y="4443663"/>
                  <a:pt x="3511680" y="1629409"/>
                  <a:pt x="3603860" y="1403568"/>
                </a:cubicBezTo>
                <a:cubicBezTo>
                  <a:pt x="3842834" y="819552"/>
                  <a:pt x="4392915" y="0"/>
                  <a:pt x="5196223" y="0"/>
                </a:cubicBezTo>
                <a:close/>
              </a:path>
            </a:pathLst>
          </a:custGeom>
        </p:spPr>
        <p:txBody>
          <a:bodyPr wrap="square" anchor="ctr">
            <a:noAutofit/>
          </a:bodyPr>
          <a:lstStyle>
            <a:lvl1pPr marL="0" indent="0" algn="ctr">
              <a:buNone/>
              <a:defRPr lang="fr-FR" sz="1600" kern="1200" dirty="0">
                <a:solidFill>
                  <a:schemeClr val="tx1"/>
                </a:solidFill>
                <a:latin typeface="+mj-lt"/>
                <a:ea typeface="+mn-ea"/>
                <a:cs typeface="+mn-cs"/>
              </a:defRPr>
            </a:lvl1pPr>
          </a:lstStyle>
          <a:p>
            <a:r>
              <a:rPr lang="fr-FR"/>
              <a:t>Cliquer ici pour ajouter une image </a:t>
            </a:r>
          </a:p>
        </p:txBody>
      </p:sp>
      <p:sp>
        <p:nvSpPr>
          <p:cNvPr id="15" name="Graphic 43">
            <a:extLst>
              <a:ext uri="{FF2B5EF4-FFF2-40B4-BE49-F238E27FC236}">
                <a16:creationId xmlns:a16="http://schemas.microsoft.com/office/drawing/2014/main" id="{346C2BA6-1068-4AF3-99E6-28EA6EB31153}"/>
              </a:ext>
            </a:extLst>
          </p:cNvPr>
          <p:cNvSpPr/>
          <p:nvPr userDrawn="1"/>
        </p:nvSpPr>
        <p:spPr>
          <a:xfrm>
            <a:off x="-327560" y="608017"/>
            <a:ext cx="3427043" cy="430288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Tree>
    <p:extLst>
      <p:ext uri="{BB962C8B-B14F-4D97-AF65-F5344CB8AC3E}">
        <p14:creationId xmlns:p14="http://schemas.microsoft.com/office/powerpoint/2010/main" val="1323015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slideLayout" Target="../slideLayouts/slideLayout40.xml"/><Relationship Id="rId21" Type="http://schemas.openxmlformats.org/officeDocument/2006/relationships/slideLayout" Target="../slideLayouts/slideLayout22.xml"/><Relationship Id="rId34" Type="http://schemas.openxmlformats.org/officeDocument/2006/relationships/slideLayout" Target="../slideLayouts/slideLayout35.xml"/><Relationship Id="rId42" Type="http://schemas.openxmlformats.org/officeDocument/2006/relationships/slideLayout" Target="../slideLayouts/slideLayout43.xml"/><Relationship Id="rId47" Type="http://schemas.openxmlformats.org/officeDocument/2006/relationships/slideLayout" Target="../slideLayouts/slideLayout48.xml"/><Relationship Id="rId50" Type="http://schemas.openxmlformats.org/officeDocument/2006/relationships/theme" Target="../theme/theme2.xml"/><Relationship Id="rId7" Type="http://schemas.openxmlformats.org/officeDocument/2006/relationships/slideLayout" Target="../slideLayouts/slideLayout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9" Type="http://schemas.openxmlformats.org/officeDocument/2006/relationships/slideLayout" Target="../slideLayouts/slideLayout30.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40" Type="http://schemas.openxmlformats.org/officeDocument/2006/relationships/slideLayout" Target="../slideLayouts/slideLayout41.xml"/><Relationship Id="rId45" Type="http://schemas.openxmlformats.org/officeDocument/2006/relationships/slideLayout" Target="../slideLayouts/slideLayout46.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49" Type="http://schemas.openxmlformats.org/officeDocument/2006/relationships/slideLayout" Target="../slideLayouts/slideLayout50.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4" Type="http://schemas.openxmlformats.org/officeDocument/2006/relationships/slideLayout" Target="../slideLayouts/slideLayout45.xml"/><Relationship Id="rId52"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43" Type="http://schemas.openxmlformats.org/officeDocument/2006/relationships/slideLayout" Target="../slideLayouts/slideLayout44.xml"/><Relationship Id="rId48" Type="http://schemas.openxmlformats.org/officeDocument/2006/relationships/slideLayout" Target="../slideLayouts/slideLayout49.xml"/><Relationship Id="rId8" Type="http://schemas.openxmlformats.org/officeDocument/2006/relationships/slideLayout" Target="../slideLayouts/slideLayout9.xml"/><Relationship Id="rId51" Type="http://schemas.openxmlformats.org/officeDocument/2006/relationships/image" Target="../media/image1.png"/><Relationship Id="rId3" Type="http://schemas.openxmlformats.org/officeDocument/2006/relationships/slideLayout" Target="../slideLayouts/slideLayout4.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slideLayout" Target="../slideLayouts/slideLayout39.xml"/><Relationship Id="rId46" Type="http://schemas.openxmlformats.org/officeDocument/2006/relationships/slideLayout" Target="../slideLayouts/slideLayout47.xml"/><Relationship Id="rId20" Type="http://schemas.openxmlformats.org/officeDocument/2006/relationships/slideLayout" Target="../slideLayouts/slideLayout21.xml"/><Relationship Id="rId41" Type="http://schemas.openxmlformats.org/officeDocument/2006/relationships/slideLayout" Target="../slideLayouts/slideLayout42.xml"/><Relationship Id="rId1" Type="http://schemas.openxmlformats.org/officeDocument/2006/relationships/slideLayout" Target="../slideLayouts/slideLayout2.xml"/><Relationship Id="rId6"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E8E1"/>
        </a:solidFill>
        <a:effectLst/>
      </p:bgPr>
    </p:bg>
    <p:spTree>
      <p:nvGrpSpPr>
        <p:cNvPr id="1" name=""/>
        <p:cNvGrpSpPr/>
        <p:nvPr/>
      </p:nvGrpSpPr>
      <p:grpSpPr>
        <a:xfrm>
          <a:off x="0" y="0"/>
          <a:ext cx="0" cy="0"/>
          <a:chOff x="0" y="0"/>
          <a:chExt cx="0" cy="0"/>
        </a:xfrm>
      </p:grpSpPr>
      <p:sp>
        <p:nvSpPr>
          <p:cNvPr id="21" name="Graphic 43">
            <a:extLst>
              <a:ext uri="{FF2B5EF4-FFF2-40B4-BE49-F238E27FC236}">
                <a16:creationId xmlns:a16="http://schemas.microsoft.com/office/drawing/2014/main" id="{0A1D2E39-787C-4EF8-AF7C-9A516E0A158D}"/>
              </a:ext>
            </a:extLst>
          </p:cNvPr>
          <p:cNvSpPr/>
          <p:nvPr userDrawn="1"/>
        </p:nvSpPr>
        <p:spPr>
          <a:xfrm>
            <a:off x="104808" y="3516742"/>
            <a:ext cx="1839231" cy="183711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Graphic 43">
            <a:extLst>
              <a:ext uri="{FF2B5EF4-FFF2-40B4-BE49-F238E27FC236}">
                <a16:creationId xmlns:a16="http://schemas.microsoft.com/office/drawing/2014/main" id="{39D97D7D-F748-4935-B7A6-5931C551D8DF}"/>
              </a:ext>
            </a:extLst>
          </p:cNvPr>
          <p:cNvSpPr/>
          <p:nvPr userDrawn="1"/>
        </p:nvSpPr>
        <p:spPr>
          <a:xfrm>
            <a:off x="288590" y="2455136"/>
            <a:ext cx="1839231" cy="1837112"/>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2263"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17">
            <a:extLst>
              <a:ext uri="{FF2B5EF4-FFF2-40B4-BE49-F238E27FC236}">
                <a16:creationId xmlns:a16="http://schemas.microsoft.com/office/drawing/2014/main" id="{0CB167DA-D2D4-446C-93A2-4617F7161C1E}"/>
              </a:ext>
            </a:extLst>
          </p:cNvPr>
          <p:cNvSpPr/>
          <p:nvPr userDrawn="1"/>
        </p:nvSpPr>
        <p:spPr>
          <a:xfrm rot="20989088">
            <a:off x="1459457" y="6300069"/>
            <a:ext cx="12258210" cy="598134"/>
          </a:xfrm>
          <a:custGeom>
            <a:avLst/>
            <a:gdLst>
              <a:gd name="connsiteX0" fmla="*/ 1620011 w 1752343"/>
              <a:gd name="connsiteY0" fmla="*/ 0 h 268955"/>
              <a:gd name="connsiteX1" fmla="*/ 1752343 w 1752343"/>
              <a:gd name="connsiteY1" fmla="*/ 23767 h 268955"/>
              <a:gd name="connsiteX2" fmla="*/ 1699372 w 1752343"/>
              <a:gd name="connsiteY2" fmla="*/ 40383 h 268955"/>
              <a:gd name="connsiteX3" fmla="*/ 501391 w 1752343"/>
              <a:gd name="connsiteY3" fmla="*/ 255222 h 268955"/>
              <a:gd name="connsiteX4" fmla="*/ 325079 w 1752343"/>
              <a:gd name="connsiteY4" fmla="*/ 268955 h 268955"/>
              <a:gd name="connsiteX5" fmla="*/ 0 w 1752343"/>
              <a:gd name="connsiteY5" fmla="*/ 222508 h 268955"/>
              <a:gd name="connsiteX6" fmla="*/ 196148 w 1752343"/>
              <a:gd name="connsiteY6" fmla="*/ 217649 h 268955"/>
              <a:gd name="connsiteX7" fmla="*/ 1337033 w 1752343"/>
              <a:gd name="connsiteY7" fmla="*/ 72990 h 26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343" h="268955">
                <a:moveTo>
                  <a:pt x="1620011" y="0"/>
                </a:moveTo>
                <a:lnTo>
                  <a:pt x="1752343" y="23767"/>
                </a:lnTo>
                <a:lnTo>
                  <a:pt x="1699372" y="40383"/>
                </a:lnTo>
                <a:cubicBezTo>
                  <a:pt x="1311885" y="146864"/>
                  <a:pt x="910729" y="215913"/>
                  <a:pt x="501391" y="255222"/>
                </a:cubicBezTo>
                <a:lnTo>
                  <a:pt x="325079" y="268955"/>
                </a:lnTo>
                <a:lnTo>
                  <a:pt x="0" y="222508"/>
                </a:lnTo>
                <a:lnTo>
                  <a:pt x="196148" y="217649"/>
                </a:lnTo>
                <a:cubicBezTo>
                  <a:pt x="584494" y="200592"/>
                  <a:pt x="966427" y="155073"/>
                  <a:pt x="1337033" y="72990"/>
                </a:cubicBezTo>
                <a:close/>
              </a:path>
            </a:pathLst>
          </a:custGeom>
          <a:solidFill>
            <a:srgbClr val="B31A45"/>
          </a:solidFill>
          <a:ln w="9485" cap="flat">
            <a:noFill/>
            <a:prstDash val="solid"/>
            <a:miter/>
          </a:ln>
        </p:spPr>
        <p:txBody>
          <a:bodyPr wrap="square" rtlCol="0" anchor="ctr">
            <a:noAutofit/>
          </a:bodyPr>
          <a:lstStyle/>
          <a:p>
            <a:endParaRPr lang="de-DE" sz="2263"/>
          </a:p>
        </p:txBody>
      </p:sp>
      <p:pic>
        <p:nvPicPr>
          <p:cNvPr id="30" name="Picture 13" descr="A close up of a logo&#10;&#10;Description automatically generated">
            <a:extLst>
              <a:ext uri="{FF2B5EF4-FFF2-40B4-BE49-F238E27FC236}">
                <a16:creationId xmlns:a16="http://schemas.microsoft.com/office/drawing/2014/main" id="{A733B17A-3605-4E57-8B8A-70113CA6B9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97792" y="42696"/>
            <a:ext cx="3044189" cy="973431"/>
          </a:xfrm>
          <a:prstGeom prst="rect">
            <a:avLst/>
          </a:prstGeom>
        </p:spPr>
      </p:pic>
    </p:spTree>
    <p:extLst>
      <p:ext uri="{BB962C8B-B14F-4D97-AF65-F5344CB8AC3E}">
        <p14:creationId xmlns:p14="http://schemas.microsoft.com/office/powerpoint/2010/main" val="2898437965"/>
      </p:ext>
    </p:extLst>
  </p:cSld>
  <p:clrMap bg1="lt1" tx1="dk1" bg2="lt2" tx2="dk2" accent1="accent1" accent2="accent2" accent3="accent3" accent4="accent4" accent5="accent5" accent6="accent6" hlink="hlink" folHlink="folHlink"/>
  <p:sldLayoutIdLst>
    <p:sldLayoutId id="2147483756"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51926" y="7006699"/>
            <a:ext cx="4535924"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86312" y="7006699"/>
            <a:ext cx="3023949"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4DA0597-0A8D-7A49-A43B-C4AEA41DCCE0}" type="slidenum">
              <a:rPr lang="de-DE" smtClean="0"/>
              <a:t>‹N°›</a:t>
            </a:fld>
            <a:endParaRPr lang="de-DE"/>
          </a:p>
        </p:txBody>
      </p:sp>
      <p:sp>
        <p:nvSpPr>
          <p:cNvPr id="7" name="Freeform 6">
            <a:extLst>
              <a:ext uri="{FF2B5EF4-FFF2-40B4-BE49-F238E27FC236}">
                <a16:creationId xmlns:a16="http://schemas.microsoft.com/office/drawing/2014/main" id="{199A00E3-8E02-7540-B22C-D01EAD583CCA}"/>
              </a:ext>
            </a:extLst>
          </p:cNvPr>
          <p:cNvSpPr/>
          <p:nvPr userDrawn="1"/>
        </p:nvSpPr>
        <p:spPr>
          <a:xfrm flipV="1">
            <a:off x="2" y="0"/>
            <a:ext cx="13439775" cy="512494"/>
          </a:xfrm>
          <a:custGeom>
            <a:avLst/>
            <a:gdLst>
              <a:gd name="connsiteX0" fmla="*/ 0 w 10691813"/>
              <a:gd name="connsiteY0" fmla="*/ 1364686 h 1364686"/>
              <a:gd name="connsiteX1" fmla="*/ 10691813 w 10691813"/>
              <a:gd name="connsiteY1" fmla="*/ 1364686 h 1364686"/>
              <a:gd name="connsiteX2" fmla="*/ 10691813 w 10691813"/>
              <a:gd name="connsiteY2" fmla="*/ 1313886 h 1364686"/>
              <a:gd name="connsiteX3" fmla="*/ 10691813 w 10691813"/>
              <a:gd name="connsiteY3" fmla="*/ 1134594 h 1364686"/>
              <a:gd name="connsiteX4" fmla="*/ 10691813 w 10691813"/>
              <a:gd name="connsiteY4" fmla="*/ 0 h 1364686"/>
              <a:gd name="connsiteX5" fmla="*/ 0 w 10691813"/>
              <a:gd name="connsiteY5" fmla="*/ 0 h 1364686"/>
              <a:gd name="connsiteX6" fmla="*/ 0 w 10691813"/>
              <a:gd name="connsiteY6" fmla="*/ 1134594 h 1364686"/>
              <a:gd name="connsiteX7" fmla="*/ 0 w 10691813"/>
              <a:gd name="connsiteY7" fmla="*/ 1313886 h 136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91813" h="1364686">
                <a:moveTo>
                  <a:pt x="0" y="1364686"/>
                </a:moveTo>
                <a:lnTo>
                  <a:pt x="10691813" y="1364686"/>
                </a:lnTo>
                <a:lnTo>
                  <a:pt x="10691813" y="1313886"/>
                </a:lnTo>
                <a:lnTo>
                  <a:pt x="10691813" y="1134594"/>
                </a:lnTo>
                <a:lnTo>
                  <a:pt x="10691813" y="0"/>
                </a:lnTo>
                <a:lnTo>
                  <a:pt x="0" y="0"/>
                </a:lnTo>
                <a:lnTo>
                  <a:pt x="0" y="1134594"/>
                </a:lnTo>
                <a:lnTo>
                  <a:pt x="0" y="131388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8" name="Graphic 43">
            <a:extLst>
              <a:ext uri="{FF2B5EF4-FFF2-40B4-BE49-F238E27FC236}">
                <a16:creationId xmlns:a16="http://schemas.microsoft.com/office/drawing/2014/main" id="{183A72D4-C7BB-554E-8456-75C03CEB0BC9}"/>
              </a:ext>
            </a:extLst>
          </p:cNvPr>
          <p:cNvSpPr/>
          <p:nvPr userDrawn="1"/>
        </p:nvSpPr>
        <p:spPr>
          <a:xfrm>
            <a:off x="5150546" y="-462450"/>
            <a:ext cx="1204502" cy="120311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solidFill>
                <a:schemeClr val="lt1"/>
              </a:solidFill>
            </a:endParaRPr>
          </a:p>
        </p:txBody>
      </p:sp>
      <p:sp>
        <p:nvSpPr>
          <p:cNvPr id="9" name="Graphic 43">
            <a:extLst>
              <a:ext uri="{FF2B5EF4-FFF2-40B4-BE49-F238E27FC236}">
                <a16:creationId xmlns:a16="http://schemas.microsoft.com/office/drawing/2014/main" id="{0F9C6AB3-C4A0-CF4A-B514-DB21D120003D}"/>
              </a:ext>
            </a:extLst>
          </p:cNvPr>
          <p:cNvSpPr/>
          <p:nvPr userDrawn="1"/>
        </p:nvSpPr>
        <p:spPr>
          <a:xfrm>
            <a:off x="5282337" y="299178"/>
            <a:ext cx="865115" cy="864118"/>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solidFill>
                <a:schemeClr val="lt1"/>
              </a:solidFill>
            </a:endParaRPr>
          </a:p>
        </p:txBody>
      </p:sp>
      <p:sp>
        <p:nvSpPr>
          <p:cNvPr id="10" name="Graphic 43">
            <a:extLst>
              <a:ext uri="{FF2B5EF4-FFF2-40B4-BE49-F238E27FC236}">
                <a16:creationId xmlns:a16="http://schemas.microsoft.com/office/drawing/2014/main" id="{7F87B1DF-961C-854E-BA6C-A0A582506726}"/>
              </a:ext>
            </a:extLst>
          </p:cNvPr>
          <p:cNvSpPr/>
          <p:nvPr userDrawn="1"/>
        </p:nvSpPr>
        <p:spPr>
          <a:xfrm>
            <a:off x="11229310" y="-438840"/>
            <a:ext cx="1090412" cy="1089156"/>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solidFill>
                <a:schemeClr val="lt1"/>
              </a:solidFill>
            </a:endParaRPr>
          </a:p>
        </p:txBody>
      </p:sp>
      <p:sp>
        <p:nvSpPr>
          <p:cNvPr id="18" name="Freeform 17">
            <a:extLst>
              <a:ext uri="{FF2B5EF4-FFF2-40B4-BE49-F238E27FC236}">
                <a16:creationId xmlns:a16="http://schemas.microsoft.com/office/drawing/2014/main" id="{34D4BB29-7F25-214A-A586-21072DC4D3E4}"/>
              </a:ext>
            </a:extLst>
          </p:cNvPr>
          <p:cNvSpPr/>
          <p:nvPr userDrawn="1"/>
        </p:nvSpPr>
        <p:spPr>
          <a:xfrm rot="20989088">
            <a:off x="8702311" y="129375"/>
            <a:ext cx="1752343" cy="268955"/>
          </a:xfrm>
          <a:custGeom>
            <a:avLst/>
            <a:gdLst>
              <a:gd name="connsiteX0" fmla="*/ 1620011 w 1752343"/>
              <a:gd name="connsiteY0" fmla="*/ 0 h 268955"/>
              <a:gd name="connsiteX1" fmla="*/ 1752343 w 1752343"/>
              <a:gd name="connsiteY1" fmla="*/ 23767 h 268955"/>
              <a:gd name="connsiteX2" fmla="*/ 1699372 w 1752343"/>
              <a:gd name="connsiteY2" fmla="*/ 40383 h 268955"/>
              <a:gd name="connsiteX3" fmla="*/ 501391 w 1752343"/>
              <a:gd name="connsiteY3" fmla="*/ 255222 h 268955"/>
              <a:gd name="connsiteX4" fmla="*/ 325079 w 1752343"/>
              <a:gd name="connsiteY4" fmla="*/ 268955 h 268955"/>
              <a:gd name="connsiteX5" fmla="*/ 0 w 1752343"/>
              <a:gd name="connsiteY5" fmla="*/ 222508 h 268955"/>
              <a:gd name="connsiteX6" fmla="*/ 196148 w 1752343"/>
              <a:gd name="connsiteY6" fmla="*/ 217649 h 268955"/>
              <a:gd name="connsiteX7" fmla="*/ 1337033 w 1752343"/>
              <a:gd name="connsiteY7" fmla="*/ 72990 h 26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343" h="268955">
                <a:moveTo>
                  <a:pt x="1620011" y="0"/>
                </a:moveTo>
                <a:lnTo>
                  <a:pt x="1752343" y="23767"/>
                </a:lnTo>
                <a:lnTo>
                  <a:pt x="1699372" y="40383"/>
                </a:lnTo>
                <a:cubicBezTo>
                  <a:pt x="1311885" y="146864"/>
                  <a:pt x="910729" y="215913"/>
                  <a:pt x="501391" y="255222"/>
                </a:cubicBezTo>
                <a:lnTo>
                  <a:pt x="325079" y="268955"/>
                </a:lnTo>
                <a:lnTo>
                  <a:pt x="0" y="222508"/>
                </a:lnTo>
                <a:lnTo>
                  <a:pt x="196148" y="217649"/>
                </a:lnTo>
                <a:cubicBezTo>
                  <a:pt x="584494" y="200592"/>
                  <a:pt x="966427" y="155073"/>
                  <a:pt x="1337033" y="72990"/>
                </a:cubicBezTo>
                <a:close/>
              </a:path>
            </a:pathLst>
          </a:custGeom>
          <a:solidFill>
            <a:schemeClr val="bg2"/>
          </a:solidFill>
          <a:ln w="9485" cap="flat">
            <a:noFill/>
            <a:prstDash val="solid"/>
            <a:miter/>
          </a:ln>
        </p:spPr>
        <p:txBody>
          <a:bodyPr wrap="square" rtlCol="0" anchor="ctr">
            <a:noAutofit/>
          </a:bodyPr>
          <a:lstStyle/>
          <a:p>
            <a:endParaRPr lang="de-DE" sz="2263"/>
          </a:p>
        </p:txBody>
      </p:sp>
      <p:grpSp>
        <p:nvGrpSpPr>
          <p:cNvPr id="12" name="Group 11">
            <a:extLst>
              <a:ext uri="{FF2B5EF4-FFF2-40B4-BE49-F238E27FC236}">
                <a16:creationId xmlns:a16="http://schemas.microsoft.com/office/drawing/2014/main" id="{AC54F46D-CD35-C342-ABB5-A7E2BA3B8B09}"/>
              </a:ext>
            </a:extLst>
          </p:cNvPr>
          <p:cNvGrpSpPr>
            <a:grpSpLocks noChangeAspect="1"/>
          </p:cNvGrpSpPr>
          <p:nvPr userDrawn="1"/>
        </p:nvGrpSpPr>
        <p:grpSpPr>
          <a:xfrm>
            <a:off x="317741" y="2"/>
            <a:ext cx="2416576" cy="650314"/>
            <a:chOff x="540596" y="0"/>
            <a:chExt cx="2519654" cy="747299"/>
          </a:xfrm>
          <a:effectLst>
            <a:outerShdw blurRad="50800" dist="38100" dir="2700000" algn="tl" rotWithShape="0">
              <a:prstClr val="black">
                <a:alpha val="40000"/>
              </a:prstClr>
            </a:outerShdw>
          </a:effectLst>
        </p:grpSpPr>
        <p:sp>
          <p:nvSpPr>
            <p:cNvPr id="13" name="Freeform 12">
              <a:extLst>
                <a:ext uri="{FF2B5EF4-FFF2-40B4-BE49-F238E27FC236}">
                  <a16:creationId xmlns:a16="http://schemas.microsoft.com/office/drawing/2014/main" id="{ECB21533-3A9D-4B4C-A2BC-62344CE1A367}"/>
                </a:ext>
              </a:extLst>
            </p:cNvPr>
            <p:cNvSpPr/>
            <p:nvPr/>
          </p:nvSpPr>
          <p:spPr>
            <a:xfrm>
              <a:off x="540596" y="0"/>
              <a:ext cx="2519654" cy="747299"/>
            </a:xfrm>
            <a:custGeom>
              <a:avLst/>
              <a:gdLst>
                <a:gd name="connsiteX0" fmla="*/ 299893 w 2519654"/>
                <a:gd name="connsiteY0" fmla="*/ 0 h 747299"/>
                <a:gd name="connsiteX1" fmla="*/ 2519654 w 2519654"/>
                <a:gd name="connsiteY1" fmla="*/ 0 h 747299"/>
                <a:gd name="connsiteX2" fmla="*/ 2503406 w 2519654"/>
                <a:gd name="connsiteY2" fmla="*/ 39067 h 747299"/>
                <a:gd name="connsiteX3" fmla="*/ 1634740 w 2519654"/>
                <a:gd name="connsiteY3" fmla="*/ 747273 h 747299"/>
                <a:gd name="connsiteX4" fmla="*/ 3393 w 2519654"/>
                <a:gd name="connsiteY4" fmla="*/ 747273 h 747299"/>
                <a:gd name="connsiteX5" fmla="*/ 1509 w 2519654"/>
                <a:gd name="connsiteY5" fmla="*/ 746900 h 747299"/>
                <a:gd name="connsiteX6" fmla="*/ 396 w 2519654"/>
                <a:gd name="connsiteY6" fmla="*/ 742817 h 74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9654" h="747299">
                  <a:moveTo>
                    <a:pt x="299893" y="0"/>
                  </a:moveTo>
                  <a:lnTo>
                    <a:pt x="2519654" y="0"/>
                  </a:lnTo>
                  <a:lnTo>
                    <a:pt x="2503406" y="39067"/>
                  </a:lnTo>
                  <a:cubicBezTo>
                    <a:pt x="2246816" y="635444"/>
                    <a:pt x="2059951" y="747273"/>
                    <a:pt x="1634740" y="747273"/>
                  </a:cubicBezTo>
                  <a:lnTo>
                    <a:pt x="3393" y="747273"/>
                  </a:lnTo>
                  <a:cubicBezTo>
                    <a:pt x="2741" y="747361"/>
                    <a:pt x="2080" y="747229"/>
                    <a:pt x="1509" y="746900"/>
                  </a:cubicBezTo>
                  <a:cubicBezTo>
                    <a:pt x="73" y="746082"/>
                    <a:pt x="-425" y="744257"/>
                    <a:pt x="396" y="742817"/>
                  </a:cubicBezTo>
                  <a:close/>
                </a:path>
              </a:pathLst>
            </a:custGeom>
            <a:solidFill>
              <a:schemeClr val="bg1"/>
            </a:solidFill>
            <a:ln w="6867" cap="flat">
              <a:noFill/>
              <a:prstDash val="solid"/>
              <a:miter/>
            </a:ln>
            <a:effectLst/>
          </p:spPr>
          <p:txBody>
            <a:bodyPr wrap="square" rtlCol="0" anchor="ctr">
              <a:noAutofit/>
            </a:bodyPr>
            <a:lstStyle/>
            <a:p>
              <a:endParaRPr lang="de-DE" sz="2263"/>
            </a:p>
          </p:txBody>
        </p:sp>
        <p:pic>
          <p:nvPicPr>
            <p:cNvPr id="14" name="Picture 13" descr="A close up of a logo&#10;&#10;Description automatically generated">
              <a:extLst>
                <a:ext uri="{FF2B5EF4-FFF2-40B4-BE49-F238E27FC236}">
                  <a16:creationId xmlns:a16="http://schemas.microsoft.com/office/drawing/2014/main" id="{897E4033-F0CB-E447-937F-7D2FF71C2327}"/>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1032515" y="107486"/>
              <a:ext cx="1491428" cy="525613"/>
            </a:xfrm>
            <a:prstGeom prst="rect">
              <a:avLst/>
            </a:prstGeom>
          </p:spPr>
        </p:pic>
      </p:grpSp>
      <p:pic>
        <p:nvPicPr>
          <p:cNvPr id="16" name="Image 9">
            <a:extLst>
              <a:ext uri="{FF2B5EF4-FFF2-40B4-BE49-F238E27FC236}">
                <a16:creationId xmlns:a16="http://schemas.microsoft.com/office/drawing/2014/main" id="{4C780C34-4A19-E74C-BF5D-B9799169FD51}"/>
              </a:ext>
            </a:extLst>
          </p:cNvPr>
          <p:cNvPicPr>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a:xfrm>
            <a:off x="12208723" y="6983565"/>
            <a:ext cx="995099" cy="388397"/>
          </a:xfrm>
          <a:prstGeom prst="rect">
            <a:avLst/>
          </a:prstGeom>
        </p:spPr>
      </p:pic>
      <p:sp>
        <p:nvSpPr>
          <p:cNvPr id="17" name="Rectangle 16">
            <a:extLst>
              <a:ext uri="{FF2B5EF4-FFF2-40B4-BE49-F238E27FC236}">
                <a16:creationId xmlns:a16="http://schemas.microsoft.com/office/drawing/2014/main" id="{B49582BF-E6D7-064D-84B7-730D7BF6A9BC}"/>
              </a:ext>
            </a:extLst>
          </p:cNvPr>
          <p:cNvSpPr/>
          <p:nvPr userDrawn="1"/>
        </p:nvSpPr>
        <p:spPr>
          <a:xfrm>
            <a:off x="0" y="7022007"/>
            <a:ext cx="13439775" cy="537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2" name="Espace réservé du titre 1">
            <a:extLst>
              <a:ext uri="{FF2B5EF4-FFF2-40B4-BE49-F238E27FC236}">
                <a16:creationId xmlns:a16="http://schemas.microsoft.com/office/drawing/2014/main" id="{7FFFFB70-8103-41CA-9704-0E94BB328BBE}"/>
              </a:ext>
            </a:extLst>
          </p:cNvPr>
          <p:cNvSpPr>
            <a:spLocks noGrp="1"/>
          </p:cNvSpPr>
          <p:nvPr>
            <p:ph type="title"/>
          </p:nvPr>
        </p:nvSpPr>
        <p:spPr>
          <a:xfrm>
            <a:off x="5375848" y="-486"/>
            <a:ext cx="8063925" cy="512495"/>
          </a:xfrm>
          <a:prstGeom prst="rect">
            <a:avLst/>
          </a:prstGeom>
        </p:spPr>
        <p:txBody>
          <a:bodyPr vert="horz" lIns="91440" tIns="45720" rIns="91440" bIns="45720" rtlCol="0" anchor="ctr">
            <a:noAutofit/>
          </a:bodyPr>
          <a:lstStyle/>
          <a:p>
            <a:r>
              <a:rPr lang="fr-FR"/>
              <a:t>TITRE DE LA SLIDE</a:t>
            </a:r>
          </a:p>
        </p:txBody>
      </p:sp>
    </p:spTree>
    <p:extLst>
      <p:ext uri="{BB962C8B-B14F-4D97-AF65-F5344CB8AC3E}">
        <p14:creationId xmlns:p14="http://schemas.microsoft.com/office/powerpoint/2010/main" val="44724919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Lst>
  <p:hf hdr="0" ftr="0" dt="0"/>
  <p:txStyles>
    <p:titleStyle>
      <a:lvl1pPr algn="r" defTabSz="1007943" rtl="0" eaLnBrk="1" latinLnBrk="0" hangingPunct="1">
        <a:lnSpc>
          <a:spcPct val="90000"/>
        </a:lnSpc>
        <a:spcBef>
          <a:spcPct val="0"/>
        </a:spcBef>
        <a:buNone/>
        <a:defRPr sz="3600" b="1" kern="1200" spc="50" baseline="0">
          <a:solidFill>
            <a:schemeClr val="tx1"/>
          </a:solidFill>
          <a:latin typeface="+mn-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B62ABCB-BFB8-4E64-AF45-4FFFC3458EE1}"/>
              </a:ext>
            </a:extLst>
          </p:cNvPr>
          <p:cNvSpPr>
            <a:spLocks noGrp="1"/>
          </p:cNvSpPr>
          <p:nvPr>
            <p:ph type="dt" sz="half" idx="2"/>
          </p:nvPr>
        </p:nvSpPr>
        <p:spPr>
          <a:xfrm>
            <a:off x="431713" y="6805457"/>
            <a:ext cx="3023949" cy="402483"/>
          </a:xfrm>
          <a:prstGeom prst="rect">
            <a:avLst/>
          </a:prstGeom>
        </p:spPr>
        <p:txBody>
          <a:bodyPr vert="horz" lIns="91440" tIns="45720" rIns="91440" bIns="45720" rtlCol="0" anchor="ctr"/>
          <a:lstStyle>
            <a:lvl1pPr algn="l">
              <a:defRPr sz="1323">
                <a:solidFill>
                  <a:schemeClr val="tx1"/>
                </a:solidFill>
                <a:latin typeface="Arial" panose="020B0604020202020204" pitchFamily="34" charset="0"/>
                <a:cs typeface="Arial" panose="020B0604020202020204" pitchFamily="34" charset="0"/>
              </a:defRPr>
            </a:lvl1pPr>
          </a:lstStyle>
          <a:p>
            <a:fld id="{9D0C93A7-F59E-4F9E-A3FE-851A92134EB8}" type="datetimeFigureOut">
              <a:rPr lang="fr-FR" smtClean="0"/>
              <a:pPr/>
              <a:t>05/05/2021</a:t>
            </a:fld>
            <a:endParaRPr lang="fr-FR"/>
          </a:p>
        </p:txBody>
      </p:sp>
      <p:sp>
        <p:nvSpPr>
          <p:cNvPr id="3" name="Espace réservé du pied de page 4">
            <a:extLst>
              <a:ext uri="{FF2B5EF4-FFF2-40B4-BE49-F238E27FC236}">
                <a16:creationId xmlns:a16="http://schemas.microsoft.com/office/drawing/2014/main" id="{55C069B9-1EDE-41A7-BBBA-B34E7A911F04}"/>
              </a:ext>
            </a:extLst>
          </p:cNvPr>
          <p:cNvSpPr>
            <a:spLocks noGrp="1"/>
          </p:cNvSpPr>
          <p:nvPr>
            <p:ph type="ftr" sz="quarter" idx="3"/>
          </p:nvPr>
        </p:nvSpPr>
        <p:spPr>
          <a:xfrm>
            <a:off x="4569132" y="6805456"/>
            <a:ext cx="4535924" cy="402483"/>
          </a:xfrm>
          <a:prstGeom prst="rect">
            <a:avLst/>
          </a:prstGeom>
        </p:spPr>
        <p:txBody>
          <a:bodyPr vert="horz" lIns="91440" tIns="45720" rIns="91440" bIns="45720" rtlCol="0" anchor="ctr"/>
          <a:lstStyle>
            <a:lvl1pPr algn="ctr">
              <a:defRPr sz="1323">
                <a:solidFill>
                  <a:schemeClr val="tx1">
                    <a:tint val="75000"/>
                  </a:schemeClr>
                </a:solidFill>
                <a:latin typeface="Arial" panose="020B0604020202020204" pitchFamily="34" charset="0"/>
                <a:cs typeface="Arial" panose="020B0604020202020204" pitchFamily="34" charset="0"/>
              </a:defRPr>
            </a:lvl1pPr>
          </a:lstStyle>
          <a:p>
            <a:r>
              <a:rPr lang="fr-FR"/>
              <a:t>Titre du document</a:t>
            </a:r>
          </a:p>
        </p:txBody>
      </p:sp>
      <p:sp>
        <p:nvSpPr>
          <p:cNvPr id="4" name="Espace réservé du numéro de diapositive 5">
            <a:extLst>
              <a:ext uri="{FF2B5EF4-FFF2-40B4-BE49-F238E27FC236}">
                <a16:creationId xmlns:a16="http://schemas.microsoft.com/office/drawing/2014/main" id="{E40F521E-C89A-4232-BC20-81E25DFD8AF9}"/>
              </a:ext>
            </a:extLst>
          </p:cNvPr>
          <p:cNvSpPr>
            <a:spLocks noGrp="1"/>
          </p:cNvSpPr>
          <p:nvPr>
            <p:ph type="sldNum" sz="quarter" idx="4"/>
          </p:nvPr>
        </p:nvSpPr>
        <p:spPr>
          <a:xfrm>
            <a:off x="9984113" y="6805456"/>
            <a:ext cx="3023949" cy="402483"/>
          </a:xfrm>
          <a:prstGeom prst="rect">
            <a:avLst/>
          </a:prstGeom>
        </p:spPr>
        <p:txBody>
          <a:bodyPr vert="horz" lIns="91440" tIns="45720" rIns="91440" bIns="45720" rtlCol="0" anchor="ctr"/>
          <a:lstStyle>
            <a:lvl1pPr algn="r">
              <a:defRPr sz="1323" b="1">
                <a:solidFill>
                  <a:srgbClr val="CF0C3B"/>
                </a:solidFill>
                <a:latin typeface="Arial" panose="020B0604020202020204" pitchFamily="34" charset="0"/>
                <a:cs typeface="Arial" panose="020B0604020202020204" pitchFamily="34" charset="0"/>
              </a:defRPr>
            </a:lvl1pPr>
          </a:lstStyle>
          <a:p>
            <a:fld id="{47B1D971-4EE7-41AF-A79A-00965B6B1F70}" type="slidenum">
              <a:rPr lang="fr-FR" smtClean="0"/>
              <a:pPr/>
              <a:t>‹N°›</a:t>
            </a:fld>
            <a:endParaRPr lang="fr-FR"/>
          </a:p>
        </p:txBody>
      </p:sp>
    </p:spTree>
    <p:extLst>
      <p:ext uri="{BB962C8B-B14F-4D97-AF65-F5344CB8AC3E}">
        <p14:creationId xmlns:p14="http://schemas.microsoft.com/office/powerpoint/2010/main" val="253821444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l" defTabSz="1007943" rtl="0" eaLnBrk="1" latinLnBrk="0" hangingPunct="1">
        <a:lnSpc>
          <a:spcPct val="90000"/>
        </a:lnSpc>
        <a:spcBef>
          <a:spcPct val="0"/>
        </a:spcBef>
        <a:buNone/>
        <a:defRPr sz="4850" b="1" kern="1200">
          <a:solidFill>
            <a:srgbClr val="CF0C3B"/>
          </a:solidFill>
          <a:latin typeface="Arial" panose="020B0604020202020204" pitchFamily="34" charset="0"/>
          <a:ea typeface="+mj-ea"/>
          <a:cs typeface="Arial" panose="020B0604020202020204" pitchFamily="34" charset="0"/>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fr-FR"/>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2.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youtube.com/watch?v=HWLHMUXkBoQ&amp;t=32s"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1944428-E40A-40E4-B551-548BD7B478DA}"/>
              </a:ext>
            </a:extLst>
          </p:cNvPr>
          <p:cNvSpPr>
            <a:spLocks noGrp="1"/>
          </p:cNvSpPr>
          <p:nvPr>
            <p:ph type="body" sz="quarter" idx="10"/>
          </p:nvPr>
        </p:nvSpPr>
        <p:spPr>
          <a:xfrm>
            <a:off x="2369328" y="2752397"/>
            <a:ext cx="9554495" cy="914400"/>
          </a:xfrm>
        </p:spPr>
        <p:txBody>
          <a:bodyPr anchor="t"/>
          <a:lstStyle/>
          <a:p>
            <a:r>
              <a:rPr lang="fr-FR" b="1" dirty="0">
                <a:solidFill>
                  <a:srgbClr val="B31A45"/>
                </a:solidFill>
              </a:rPr>
              <a:t>Les Appuis Thématiques de l’ANAP</a:t>
            </a:r>
            <a:endParaRPr lang="fr-FR" b="1" dirty="0">
              <a:solidFill>
                <a:srgbClr val="B31A45"/>
              </a:solidFill>
              <a:cs typeface="Calibri"/>
            </a:endParaRPr>
          </a:p>
        </p:txBody>
      </p:sp>
      <p:sp>
        <p:nvSpPr>
          <p:cNvPr id="3" name="Espace réservé du texte 2">
            <a:extLst>
              <a:ext uri="{FF2B5EF4-FFF2-40B4-BE49-F238E27FC236}">
                <a16:creationId xmlns:a16="http://schemas.microsoft.com/office/drawing/2014/main" id="{E7E2C5EC-CFD7-4815-9493-7E74877E65B6}"/>
              </a:ext>
            </a:extLst>
          </p:cNvPr>
          <p:cNvSpPr>
            <a:spLocks noGrp="1"/>
          </p:cNvSpPr>
          <p:nvPr>
            <p:ph type="body" sz="quarter" idx="11"/>
          </p:nvPr>
        </p:nvSpPr>
        <p:spPr>
          <a:xfrm>
            <a:off x="2297024" y="4527614"/>
            <a:ext cx="11351864" cy="698727"/>
          </a:xfrm>
        </p:spPr>
        <p:txBody>
          <a:bodyPr/>
          <a:lstStyle/>
          <a:p>
            <a:r>
              <a:rPr lang="fr-FR" b="1" dirty="0">
                <a:solidFill>
                  <a:srgbClr val="B31A45"/>
                </a:solidFill>
              </a:rPr>
              <a:t>Présentation du dispositif</a:t>
            </a:r>
          </a:p>
        </p:txBody>
      </p:sp>
      <p:sp>
        <p:nvSpPr>
          <p:cNvPr id="6" name="Espace réservé du texte 5">
            <a:extLst>
              <a:ext uri="{FF2B5EF4-FFF2-40B4-BE49-F238E27FC236}">
                <a16:creationId xmlns:a16="http://schemas.microsoft.com/office/drawing/2014/main" id="{E961CB32-5D82-4977-8AB1-CF4C5CA717D5}"/>
              </a:ext>
            </a:extLst>
          </p:cNvPr>
          <p:cNvSpPr>
            <a:spLocks noGrp="1"/>
          </p:cNvSpPr>
          <p:nvPr>
            <p:ph type="body" sz="quarter" idx="12"/>
          </p:nvPr>
        </p:nvSpPr>
        <p:spPr>
          <a:xfrm>
            <a:off x="9770113" y="6606311"/>
            <a:ext cx="2000572" cy="358449"/>
          </a:xfrm>
        </p:spPr>
        <p:txBody>
          <a:bodyPr/>
          <a:lstStyle/>
          <a:p>
            <a:r>
              <a:rPr lang="fr-FR" dirty="0"/>
              <a:t>Avril 2021</a:t>
            </a:r>
          </a:p>
        </p:txBody>
      </p:sp>
    </p:spTree>
    <p:extLst>
      <p:ext uri="{BB962C8B-B14F-4D97-AF65-F5344CB8AC3E}">
        <p14:creationId xmlns:p14="http://schemas.microsoft.com/office/powerpoint/2010/main" val="112644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3A4E1336-0156-4AA0-83A7-72DA27049192}"/>
              </a:ext>
            </a:extLst>
          </p:cNvPr>
          <p:cNvSpPr txBox="1">
            <a:spLocks/>
          </p:cNvSpPr>
          <p:nvPr/>
        </p:nvSpPr>
        <p:spPr>
          <a:xfrm>
            <a:off x="1030077" y="1144670"/>
            <a:ext cx="10923622" cy="34290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lang="fr-FR" sz="2000" b="1" kern="1200" cap="all" baseline="0" dirty="0">
                <a:ln w="12700">
                  <a:noFill/>
                </a:ln>
                <a:solidFill>
                  <a:schemeClr val="accent2"/>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2400" dirty="0">
                <a:solidFill>
                  <a:srgbClr val="2F3F84"/>
                </a:solidFill>
              </a:rPr>
              <a:t>Appuis thématique « organisation du séjour clinique »</a:t>
            </a:r>
          </a:p>
        </p:txBody>
      </p:sp>
      <p:grpSp>
        <p:nvGrpSpPr>
          <p:cNvPr id="9" name="Group 20">
            <a:extLst>
              <a:ext uri="{FF2B5EF4-FFF2-40B4-BE49-F238E27FC236}">
                <a16:creationId xmlns:a16="http://schemas.microsoft.com/office/drawing/2014/main" id="{34E20319-C56D-478C-9AB6-A5C8FAACFC25}"/>
              </a:ext>
            </a:extLst>
          </p:cNvPr>
          <p:cNvGrpSpPr/>
          <p:nvPr/>
        </p:nvGrpSpPr>
        <p:grpSpPr>
          <a:xfrm>
            <a:off x="553060" y="986125"/>
            <a:ext cx="510004" cy="659989"/>
            <a:chOff x="4593188" y="1249052"/>
            <a:chExt cx="742644" cy="1185629"/>
          </a:xfrm>
        </p:grpSpPr>
        <p:sp>
          <p:nvSpPr>
            <p:cNvPr id="10" name="Graphic 43">
              <a:extLst>
                <a:ext uri="{FF2B5EF4-FFF2-40B4-BE49-F238E27FC236}">
                  <a16:creationId xmlns:a16="http://schemas.microsoft.com/office/drawing/2014/main" id="{261C77B0-1C31-4CD9-A31C-CD5FDFEA4686}"/>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A2B638-2DB5-4D21-A8CD-8C1727E25D0E}"/>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3B50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15" name="Titre 10">
            <a:extLst>
              <a:ext uri="{FF2B5EF4-FFF2-40B4-BE49-F238E27FC236}">
                <a16:creationId xmlns:a16="http://schemas.microsoft.com/office/drawing/2014/main" id="{BC95EB08-4BB8-4A21-AD02-2618629600F9}"/>
              </a:ext>
            </a:extLst>
          </p:cNvPr>
          <p:cNvSpPr txBox="1">
            <a:spLocks/>
          </p:cNvSpPr>
          <p:nvPr/>
        </p:nvSpPr>
        <p:spPr>
          <a:xfrm>
            <a:off x="317113" y="2099205"/>
            <a:ext cx="1292628" cy="932440"/>
          </a:xfrm>
          <a:prstGeom prst="rect">
            <a:avLst/>
          </a:prstGeom>
          <a:ln w="19050">
            <a:solidFill>
              <a:srgbClr val="3B50A7"/>
            </a:solidFill>
            <a:prstDash val="sysDash"/>
          </a:ln>
        </p:spPr>
        <p:txBody>
          <a:bodyPr anchor="ctr">
            <a:noAutofit/>
          </a:bodyPr>
          <a:lstStyle>
            <a:defPPr>
              <a:defRPr lang="en-US"/>
            </a:defPPr>
            <a:lvl1pPr algn="ctr" defTabSz="1007943">
              <a:lnSpc>
                <a:spcPct val="90000"/>
              </a:lnSpc>
              <a:spcBef>
                <a:spcPts val="1102"/>
              </a:spcBef>
              <a:buClr>
                <a:schemeClr val="accent2"/>
              </a:buClr>
              <a:buNone/>
              <a:defRPr sz="1400" b="1" spc="50" baseline="0">
                <a:solidFill>
                  <a:schemeClr val="tx1">
                    <a:lumMod val="65000"/>
                    <a:lumOff val="35000"/>
                  </a:schemeClr>
                </a:solidFill>
              </a:defRPr>
            </a:lvl1pPr>
          </a:lstStyle>
          <a:p>
            <a:r>
              <a:rPr lang="fr-FR" dirty="0"/>
              <a:t>2 sessions de lancement d’une heure</a:t>
            </a:r>
          </a:p>
        </p:txBody>
      </p:sp>
      <p:sp>
        <p:nvSpPr>
          <p:cNvPr id="16" name="Titre 10">
            <a:extLst>
              <a:ext uri="{FF2B5EF4-FFF2-40B4-BE49-F238E27FC236}">
                <a16:creationId xmlns:a16="http://schemas.microsoft.com/office/drawing/2014/main" id="{C7ACE5BD-2F47-4CE2-B8DE-7AE9A8D8FA2A}"/>
              </a:ext>
            </a:extLst>
          </p:cNvPr>
          <p:cNvSpPr txBox="1">
            <a:spLocks/>
          </p:cNvSpPr>
          <p:nvPr/>
        </p:nvSpPr>
        <p:spPr>
          <a:xfrm>
            <a:off x="2615552" y="2012056"/>
            <a:ext cx="2386403" cy="1631223"/>
          </a:xfrm>
          <a:prstGeom prst="rect">
            <a:avLst/>
          </a:prstGeom>
          <a:ln w="19050">
            <a:solidFill>
              <a:srgbClr val="3B50A7"/>
            </a:solidFill>
            <a:prstDash val="sysDash"/>
          </a:ln>
        </p:spPr>
        <p:txBody>
          <a:bodyPr anchor="ctr">
            <a:noAutofit/>
          </a:bodyPr>
          <a:lstStyle>
            <a:lvl1pPr algn="r" defTabSz="1007943" rtl="0" eaLnBrk="1" latinLnBrk="0" hangingPunct="1">
              <a:lnSpc>
                <a:spcPct val="90000"/>
              </a:lnSpc>
              <a:spcBef>
                <a:spcPct val="0"/>
              </a:spcBef>
              <a:buNone/>
              <a:defRPr sz="3600" b="1" kern="1200" spc="50" baseline="0">
                <a:solidFill>
                  <a:schemeClr val="tx1"/>
                </a:solidFill>
                <a:latin typeface="+mn-lt"/>
                <a:ea typeface="+mj-ea"/>
                <a:cs typeface="+mj-cs"/>
              </a:defRPr>
            </a:lvl1pPr>
          </a:lstStyle>
          <a:p>
            <a:pPr algn="ctr">
              <a:spcBef>
                <a:spcPts val="1102"/>
              </a:spcBef>
              <a:buClr>
                <a:schemeClr val="accent2"/>
              </a:buClr>
            </a:pPr>
            <a:r>
              <a:rPr lang="fr-FR" sz="1200" dirty="0">
                <a:solidFill>
                  <a:schemeClr val="tx1">
                    <a:lumMod val="65000"/>
                    <a:lumOff val="35000"/>
                  </a:schemeClr>
                </a:solidFill>
                <a:ea typeface="+mn-ea"/>
                <a:cs typeface="+mn-cs"/>
              </a:rPr>
              <a:t>Elaboration de son plan d’amélioration du séjour clinique</a:t>
            </a:r>
          </a:p>
          <a:p>
            <a:pPr algn="ctr">
              <a:spcBef>
                <a:spcPts val="1102"/>
              </a:spcBef>
              <a:buClr>
                <a:schemeClr val="accent2"/>
              </a:buClr>
            </a:pPr>
            <a:r>
              <a:rPr lang="fr-FR" sz="1200" b="0" dirty="0">
                <a:solidFill>
                  <a:schemeClr val="tx1">
                    <a:lumMod val="65000"/>
                    <a:lumOff val="35000"/>
                  </a:schemeClr>
                </a:solidFill>
                <a:ea typeface="+mn-ea"/>
                <a:cs typeface="+mn-cs"/>
              </a:rPr>
              <a:t>(1 journée ou 2 ½ journées)</a:t>
            </a:r>
          </a:p>
        </p:txBody>
      </p:sp>
      <p:sp>
        <p:nvSpPr>
          <p:cNvPr id="17" name="Titre 10">
            <a:extLst>
              <a:ext uri="{FF2B5EF4-FFF2-40B4-BE49-F238E27FC236}">
                <a16:creationId xmlns:a16="http://schemas.microsoft.com/office/drawing/2014/main" id="{05443BD4-CF91-4659-89C6-8FFE1CFD8BEF}"/>
              </a:ext>
            </a:extLst>
          </p:cNvPr>
          <p:cNvSpPr txBox="1">
            <a:spLocks/>
          </p:cNvSpPr>
          <p:nvPr/>
        </p:nvSpPr>
        <p:spPr>
          <a:xfrm>
            <a:off x="6330067" y="1671996"/>
            <a:ext cx="2955329" cy="845986"/>
          </a:xfrm>
          <a:prstGeom prst="rect">
            <a:avLst/>
          </a:prstGeom>
          <a:ln w="19050">
            <a:solidFill>
              <a:srgbClr val="3B50A7"/>
            </a:solidFill>
            <a:prstDash val="sysDash"/>
          </a:ln>
        </p:spPr>
        <p:txBody>
          <a:bodyPr anchor="ctr">
            <a:noAutofit/>
          </a:bodyPr>
          <a:lstStyle>
            <a:defPPr>
              <a:defRPr lang="en-US"/>
            </a:defPPr>
            <a:lvl1pPr algn="ctr" defTabSz="1007943">
              <a:lnSpc>
                <a:spcPct val="90000"/>
              </a:lnSpc>
              <a:spcBef>
                <a:spcPts val="1102"/>
              </a:spcBef>
              <a:buClr>
                <a:schemeClr val="accent2"/>
              </a:buClr>
              <a:buNone/>
              <a:defRPr sz="1400" b="1" spc="50" baseline="0">
                <a:solidFill>
                  <a:schemeClr val="tx1">
                    <a:lumMod val="65000"/>
                    <a:lumOff val="35000"/>
                  </a:schemeClr>
                </a:solidFill>
              </a:defRPr>
            </a:lvl1pPr>
          </a:lstStyle>
          <a:p>
            <a:endParaRPr lang="fr-FR" sz="1200" dirty="0"/>
          </a:p>
          <a:p>
            <a:r>
              <a:rPr lang="fr-FR" sz="1200" dirty="0"/>
              <a:t>Organisation du séjour patient et gestion des flux au quotidien</a:t>
            </a:r>
            <a:r>
              <a:rPr lang="fr-FR" sz="1200" b="0" dirty="0">
                <a:solidFill>
                  <a:schemeClr val="tx1">
                    <a:lumMod val="65000"/>
                    <a:lumOff val="35000"/>
                  </a:schemeClr>
                </a:solidFill>
                <a:ea typeface="+mn-ea"/>
                <a:cs typeface="+mn-cs"/>
              </a:rPr>
              <a:t>(1 journée ou 2 ½ journées)</a:t>
            </a:r>
          </a:p>
        </p:txBody>
      </p:sp>
      <p:cxnSp>
        <p:nvCxnSpPr>
          <p:cNvPr id="5" name="Connecteur : en angle 4">
            <a:extLst>
              <a:ext uri="{FF2B5EF4-FFF2-40B4-BE49-F238E27FC236}">
                <a16:creationId xmlns:a16="http://schemas.microsoft.com/office/drawing/2014/main" id="{59645BF6-D7AB-4F1F-B5FC-ADC9993A6D45}"/>
              </a:ext>
            </a:extLst>
          </p:cNvPr>
          <p:cNvCxnSpPr>
            <a:cxnSpLocks/>
            <a:stCxn id="16" idx="0"/>
            <a:endCxn id="17" idx="0"/>
          </p:cNvCxnSpPr>
          <p:nvPr/>
        </p:nvCxnSpPr>
        <p:spPr>
          <a:xfrm rot="5400000" flipH="1" flipV="1">
            <a:off x="5638213" y="-157463"/>
            <a:ext cx="340060" cy="3998978"/>
          </a:xfrm>
          <a:prstGeom prst="bentConnector3">
            <a:avLst>
              <a:gd name="adj1" fmla="val 167223"/>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0E15E2E2-E48C-485E-9F59-41C7413584CE}"/>
              </a:ext>
            </a:extLst>
          </p:cNvPr>
          <p:cNvPicPr>
            <a:picLocks noChangeAspect="1"/>
          </p:cNvPicPr>
          <p:nvPr/>
        </p:nvPicPr>
        <p: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110" y="1757055"/>
            <a:ext cx="510004" cy="510004"/>
          </a:xfrm>
          <a:prstGeom prst="rect">
            <a:avLst/>
          </a:prstGeom>
        </p:spPr>
      </p:pic>
      <p:pic>
        <p:nvPicPr>
          <p:cNvPr id="33" name="Image 32">
            <a:extLst>
              <a:ext uri="{FF2B5EF4-FFF2-40B4-BE49-F238E27FC236}">
                <a16:creationId xmlns:a16="http://schemas.microsoft.com/office/drawing/2014/main" id="{5B50BC5E-ADFF-4D6C-B86A-BE3E32B74E2B}"/>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75065" y="1600580"/>
            <a:ext cx="510004" cy="510004"/>
          </a:xfrm>
          <a:prstGeom prst="rect">
            <a:avLst/>
          </a:prstGeom>
        </p:spPr>
      </p:pic>
      <p:sp>
        <p:nvSpPr>
          <p:cNvPr id="32" name="Espace réservé du texte 6">
            <a:extLst>
              <a:ext uri="{FF2B5EF4-FFF2-40B4-BE49-F238E27FC236}">
                <a16:creationId xmlns:a16="http://schemas.microsoft.com/office/drawing/2014/main" id="{5672963C-B96B-4406-84B6-9E55A6075E0A}"/>
              </a:ext>
            </a:extLst>
          </p:cNvPr>
          <p:cNvSpPr txBox="1">
            <a:spLocks/>
          </p:cNvSpPr>
          <p:nvPr/>
        </p:nvSpPr>
        <p:spPr>
          <a:xfrm>
            <a:off x="4580467" y="0"/>
            <a:ext cx="8849136" cy="489527"/>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007943" lvl="2" indent="0" algn="r">
              <a:buNone/>
            </a:pPr>
            <a:r>
              <a:rPr lang="fr-FR" sz="3086" b="1" dirty="0">
                <a:solidFill>
                  <a:schemeClr val="tx1">
                    <a:lumMod val="65000"/>
                    <a:lumOff val="35000"/>
                  </a:schemeClr>
                </a:solidFill>
              </a:rPr>
              <a:t>Dispositifs proposés</a:t>
            </a:r>
          </a:p>
        </p:txBody>
      </p:sp>
      <p:sp>
        <p:nvSpPr>
          <p:cNvPr id="37" name="ZoneTexte 36">
            <a:extLst>
              <a:ext uri="{FF2B5EF4-FFF2-40B4-BE49-F238E27FC236}">
                <a16:creationId xmlns:a16="http://schemas.microsoft.com/office/drawing/2014/main" id="{92A8FB71-F0B6-48CE-AF7B-A29F97625ED9}"/>
              </a:ext>
            </a:extLst>
          </p:cNvPr>
          <p:cNvSpPr txBox="1"/>
          <p:nvPr/>
        </p:nvSpPr>
        <p:spPr>
          <a:xfrm>
            <a:off x="2281690" y="4237124"/>
            <a:ext cx="2932003" cy="2748994"/>
          </a:xfrm>
          <a:prstGeom prst="rect">
            <a:avLst/>
          </a:prstGeom>
          <a:ln w="19050">
            <a:solidFill>
              <a:srgbClr val="3B50A7"/>
            </a:solidFill>
            <a:prstDash val="sysDash"/>
          </a:ln>
        </p:spPr>
        <p:txBody>
          <a:bodyPr anchor="ctr">
            <a:noAutofit/>
          </a:bodyPr>
          <a:lstStyle>
            <a:defPPr>
              <a:defRPr lang="en-US"/>
            </a:defPPr>
            <a:lvl1pPr algn="ctr" defTabSz="1007943">
              <a:lnSpc>
                <a:spcPct val="90000"/>
              </a:lnSpc>
              <a:spcBef>
                <a:spcPts val="1102"/>
              </a:spcBef>
              <a:buClr>
                <a:schemeClr val="accent2"/>
              </a:buClr>
              <a:buNone/>
              <a:defRPr sz="1400" b="1" spc="50" baseline="0">
                <a:solidFill>
                  <a:schemeClr val="tx1">
                    <a:lumMod val="65000"/>
                    <a:lumOff val="35000"/>
                  </a:schemeClr>
                </a:solidFill>
              </a:defRPr>
            </a:lvl1pPr>
          </a:lstStyle>
          <a:p>
            <a:pPr marL="285750" indent="-285750" algn="l">
              <a:buFont typeface="Arial" panose="020B0604020202020204" pitchFamily="34" charset="0"/>
              <a:buChar char="•"/>
            </a:pPr>
            <a:r>
              <a:rPr lang="fr-FR" b="0" dirty="0"/>
              <a:t>Interpréter et présenter son diagnostic</a:t>
            </a:r>
          </a:p>
          <a:p>
            <a:pPr marL="285750" indent="-285750" algn="l">
              <a:buFont typeface="Arial" panose="020B0604020202020204" pitchFamily="34" charset="0"/>
              <a:buChar char="•"/>
            </a:pPr>
            <a:r>
              <a:rPr lang="fr-FR" b="0" dirty="0"/>
              <a:t>Mettre en place la gouvernance de son projet de transformation</a:t>
            </a:r>
          </a:p>
          <a:p>
            <a:pPr marL="285750" indent="-285750" algn="l">
              <a:buFont typeface="Arial" panose="020B0604020202020204" pitchFamily="34" charset="0"/>
              <a:buChar char="•"/>
            </a:pPr>
            <a:r>
              <a:rPr lang="fr-FR" b="0" dirty="0"/>
              <a:t>Identifier les bonnes pratiques organisationnelles</a:t>
            </a:r>
          </a:p>
          <a:p>
            <a:pPr marL="285750" indent="-285750" algn="l">
              <a:buFont typeface="Arial" panose="020B0604020202020204" pitchFamily="34" charset="0"/>
              <a:buChar char="•"/>
            </a:pPr>
            <a:r>
              <a:rPr lang="fr-FR" b="0" dirty="0"/>
              <a:t>Etablir son plan d’actions prioritaires</a:t>
            </a:r>
          </a:p>
        </p:txBody>
      </p:sp>
      <p:sp>
        <p:nvSpPr>
          <p:cNvPr id="49" name="ZoneTexte 48">
            <a:extLst>
              <a:ext uri="{FF2B5EF4-FFF2-40B4-BE49-F238E27FC236}">
                <a16:creationId xmlns:a16="http://schemas.microsoft.com/office/drawing/2014/main" id="{39425143-BEAA-4069-AB43-FF2976FF219B}"/>
              </a:ext>
            </a:extLst>
          </p:cNvPr>
          <p:cNvSpPr txBox="1"/>
          <p:nvPr/>
        </p:nvSpPr>
        <p:spPr>
          <a:xfrm>
            <a:off x="6028699" y="4629988"/>
            <a:ext cx="3721811" cy="2929688"/>
          </a:xfrm>
          <a:prstGeom prst="rect">
            <a:avLst/>
          </a:prstGeom>
          <a:ln w="19050">
            <a:solidFill>
              <a:srgbClr val="3B50A7"/>
            </a:solidFill>
            <a:prstDash val="sysDash"/>
          </a:ln>
        </p:spPr>
        <p:txBody>
          <a:bodyPr anchor="ctr">
            <a:noAutofit/>
          </a:bodyPr>
          <a:lstStyle>
            <a:defPPr>
              <a:defRPr lang="en-US"/>
            </a:defPPr>
            <a:lvl1pPr marL="285750" indent="-285750" defTabSz="1007943">
              <a:lnSpc>
                <a:spcPct val="90000"/>
              </a:lnSpc>
              <a:spcBef>
                <a:spcPts val="1102"/>
              </a:spcBef>
              <a:buClr>
                <a:schemeClr val="accent2"/>
              </a:buClr>
              <a:buFont typeface="Arial" panose="020B0604020202020204" pitchFamily="34" charset="0"/>
              <a:buChar char="•"/>
              <a:defRPr sz="1400" b="1" spc="50" baseline="0">
                <a:solidFill>
                  <a:schemeClr val="tx1">
                    <a:lumMod val="65000"/>
                    <a:lumOff val="35000"/>
                  </a:schemeClr>
                </a:solidFill>
              </a:defRPr>
            </a:lvl1pPr>
          </a:lstStyle>
          <a:p>
            <a:r>
              <a:rPr lang="fr-FR" b="0" dirty="0"/>
              <a:t>Programmer et pré-admettre </a:t>
            </a:r>
          </a:p>
          <a:p>
            <a:r>
              <a:rPr lang="fr-FR" b="0" dirty="0"/>
              <a:t>Organiser la sortie/l’aval</a:t>
            </a:r>
          </a:p>
          <a:p>
            <a:r>
              <a:rPr lang="fr-FR" b="0" dirty="0"/>
              <a:t>Mettre en place une fonction de coordination des séjours</a:t>
            </a:r>
          </a:p>
          <a:p>
            <a:r>
              <a:rPr lang="fr-FR" b="0" dirty="0"/>
              <a:t>Définir les règles d’hébergement</a:t>
            </a:r>
          </a:p>
          <a:p>
            <a:r>
              <a:rPr lang="fr-FR" b="0" dirty="0"/>
              <a:t>Visualiser l’occupation des lits</a:t>
            </a:r>
          </a:p>
          <a:p>
            <a:r>
              <a:rPr lang="fr-FR" b="0" dirty="0"/>
              <a:t>Mettre en place les durées prévisionnelles de séjour</a:t>
            </a:r>
          </a:p>
          <a:p>
            <a:r>
              <a:rPr lang="fr-FR" b="0" dirty="0"/>
              <a:t>Construire des chemins cliniques</a:t>
            </a:r>
          </a:p>
          <a:p>
            <a:endParaRPr lang="fr-FR" b="0" dirty="0"/>
          </a:p>
        </p:txBody>
      </p:sp>
      <p:sp>
        <p:nvSpPr>
          <p:cNvPr id="53" name="Titre 10">
            <a:extLst>
              <a:ext uri="{FF2B5EF4-FFF2-40B4-BE49-F238E27FC236}">
                <a16:creationId xmlns:a16="http://schemas.microsoft.com/office/drawing/2014/main" id="{9AB29452-27AF-48D6-861A-A4D8906A3475}"/>
              </a:ext>
            </a:extLst>
          </p:cNvPr>
          <p:cNvSpPr txBox="1">
            <a:spLocks/>
          </p:cNvSpPr>
          <p:nvPr/>
        </p:nvSpPr>
        <p:spPr>
          <a:xfrm>
            <a:off x="6314537" y="2623839"/>
            <a:ext cx="2955328" cy="815611"/>
          </a:xfrm>
          <a:prstGeom prst="rect">
            <a:avLst/>
          </a:prstGeom>
          <a:ln w="19050">
            <a:solidFill>
              <a:srgbClr val="3B50A7"/>
            </a:solidFill>
            <a:prstDash val="sysDash"/>
          </a:ln>
        </p:spPr>
        <p:txBody>
          <a:bodyPr anchor="ctr">
            <a:noAutofit/>
          </a:bodyPr>
          <a:lstStyle>
            <a:defPPr>
              <a:defRPr lang="en-US"/>
            </a:defPPr>
            <a:lvl1pPr algn="ctr" defTabSz="1007943">
              <a:lnSpc>
                <a:spcPct val="90000"/>
              </a:lnSpc>
              <a:spcBef>
                <a:spcPts val="1102"/>
              </a:spcBef>
              <a:buClr>
                <a:schemeClr val="accent2"/>
              </a:buClr>
              <a:buNone/>
              <a:defRPr sz="1400" b="1" spc="50" baseline="0">
                <a:solidFill>
                  <a:schemeClr val="tx1">
                    <a:lumMod val="65000"/>
                    <a:lumOff val="35000"/>
                  </a:schemeClr>
                </a:solidFill>
              </a:defRPr>
            </a:lvl1pPr>
          </a:lstStyle>
          <a:p>
            <a:pPr>
              <a:spcAft>
                <a:spcPts val="0"/>
              </a:spcAft>
            </a:pPr>
            <a:r>
              <a:rPr lang="fr-FR" sz="1200" dirty="0">
                <a:effectLst/>
                <a:latin typeface="Calibri" panose="020F0502020204030204" pitchFamily="34" charset="0"/>
                <a:ea typeface="Calibri" panose="020F0502020204030204" pitchFamily="34" charset="0"/>
              </a:rPr>
              <a:t>Maîtrise et ajustement des durées de séjour</a:t>
            </a:r>
          </a:p>
          <a:p>
            <a:pPr>
              <a:spcAft>
                <a:spcPts val="0"/>
              </a:spcAft>
            </a:pPr>
            <a:r>
              <a:rPr lang="fr-FR" sz="1200" b="0" dirty="0">
                <a:solidFill>
                  <a:schemeClr val="tx1">
                    <a:lumMod val="65000"/>
                    <a:lumOff val="35000"/>
                  </a:schemeClr>
                </a:solidFill>
                <a:ea typeface="+mn-ea"/>
                <a:cs typeface="+mn-cs"/>
              </a:rPr>
              <a:t>(1 journée ou 2 ½ journées)</a:t>
            </a:r>
          </a:p>
        </p:txBody>
      </p:sp>
      <p:sp>
        <p:nvSpPr>
          <p:cNvPr id="54" name="Titre 10">
            <a:extLst>
              <a:ext uri="{FF2B5EF4-FFF2-40B4-BE49-F238E27FC236}">
                <a16:creationId xmlns:a16="http://schemas.microsoft.com/office/drawing/2014/main" id="{5FB121D6-5119-4EFB-9D0B-90C907BDC364}"/>
              </a:ext>
            </a:extLst>
          </p:cNvPr>
          <p:cNvSpPr txBox="1">
            <a:spLocks/>
          </p:cNvSpPr>
          <p:nvPr/>
        </p:nvSpPr>
        <p:spPr>
          <a:xfrm>
            <a:off x="6311564" y="3563509"/>
            <a:ext cx="2930859" cy="815611"/>
          </a:xfrm>
          <a:prstGeom prst="rect">
            <a:avLst/>
          </a:prstGeom>
          <a:ln w="19050">
            <a:solidFill>
              <a:srgbClr val="3B50A7"/>
            </a:solidFill>
            <a:prstDash val="sysDash"/>
          </a:ln>
        </p:spPr>
        <p:txBody>
          <a:bodyPr anchor="ctr">
            <a:noAutofit/>
          </a:bodyPr>
          <a:lstStyle>
            <a:defPPr>
              <a:defRPr lang="en-US"/>
            </a:defPPr>
            <a:lvl1pPr algn="ctr" defTabSz="1007943">
              <a:lnSpc>
                <a:spcPct val="90000"/>
              </a:lnSpc>
              <a:spcBef>
                <a:spcPts val="1102"/>
              </a:spcBef>
              <a:buClr>
                <a:schemeClr val="accent2"/>
              </a:buClr>
              <a:buNone/>
              <a:defRPr sz="1400" b="1" spc="50" baseline="0">
                <a:solidFill>
                  <a:schemeClr val="tx1">
                    <a:lumMod val="65000"/>
                    <a:lumOff val="35000"/>
                  </a:schemeClr>
                </a:solidFill>
              </a:defRPr>
            </a:lvl1pPr>
          </a:lstStyle>
          <a:p>
            <a:pPr>
              <a:spcAft>
                <a:spcPts val="0"/>
              </a:spcAft>
            </a:pPr>
            <a:r>
              <a:rPr lang="fr-FR" sz="1200" dirty="0">
                <a:effectLst/>
                <a:latin typeface="Calibri" panose="020F0502020204030204" pitchFamily="34" charset="0"/>
                <a:ea typeface="Calibri" panose="020F0502020204030204" pitchFamily="34" charset="0"/>
              </a:rPr>
              <a:t> Adaptation des ressources à l’activité</a:t>
            </a:r>
          </a:p>
          <a:p>
            <a:pPr>
              <a:spcAft>
                <a:spcPts val="0"/>
              </a:spcAft>
            </a:pPr>
            <a:r>
              <a:rPr lang="fr-FR" sz="1200" b="0" dirty="0">
                <a:solidFill>
                  <a:schemeClr val="tx1">
                    <a:lumMod val="65000"/>
                    <a:lumOff val="35000"/>
                  </a:schemeClr>
                </a:solidFill>
                <a:ea typeface="+mn-ea"/>
                <a:cs typeface="+mn-cs"/>
              </a:rPr>
              <a:t>(1 journée ou 2 ½ journées)</a:t>
            </a:r>
          </a:p>
        </p:txBody>
      </p:sp>
      <p:sp>
        <p:nvSpPr>
          <p:cNvPr id="56" name="ZoneTexte 55">
            <a:extLst>
              <a:ext uri="{FF2B5EF4-FFF2-40B4-BE49-F238E27FC236}">
                <a16:creationId xmlns:a16="http://schemas.microsoft.com/office/drawing/2014/main" id="{2F76908F-D437-483A-942D-590E8333DD50}"/>
              </a:ext>
            </a:extLst>
          </p:cNvPr>
          <p:cNvSpPr txBox="1"/>
          <p:nvPr/>
        </p:nvSpPr>
        <p:spPr>
          <a:xfrm>
            <a:off x="10560097" y="1897500"/>
            <a:ext cx="2196242" cy="667925"/>
          </a:xfrm>
          <a:prstGeom prst="rect">
            <a:avLst/>
          </a:prstGeom>
          <a:ln w="19050">
            <a:solidFill>
              <a:srgbClr val="3B50A7"/>
            </a:solidFill>
            <a:prstDash val="sysDash"/>
          </a:ln>
        </p:spPr>
        <p:txBody>
          <a:bodyPr anchor="ctr">
            <a:noAutofit/>
          </a:bodyPr>
          <a:lstStyle>
            <a:defPPr>
              <a:defRPr lang="en-US"/>
            </a:defPPr>
            <a:lvl1pPr algn="ctr" defTabSz="1007943">
              <a:lnSpc>
                <a:spcPct val="90000"/>
              </a:lnSpc>
              <a:spcBef>
                <a:spcPts val="1102"/>
              </a:spcBef>
              <a:buClr>
                <a:schemeClr val="accent2"/>
              </a:buClr>
              <a:buNone/>
              <a:defRPr sz="1400" b="1" spc="50" baseline="0">
                <a:solidFill>
                  <a:schemeClr val="tx1">
                    <a:lumMod val="65000"/>
                    <a:lumOff val="35000"/>
                  </a:schemeClr>
                </a:solidFill>
              </a:defRPr>
            </a:lvl1pPr>
          </a:lstStyle>
          <a:p>
            <a:r>
              <a:rPr lang="fr-FR" dirty="0"/>
              <a:t>Outillage et bilan</a:t>
            </a:r>
          </a:p>
          <a:p>
            <a:r>
              <a:rPr lang="fr-FR" b="0" dirty="0"/>
              <a:t>(1 journée)</a:t>
            </a:r>
          </a:p>
        </p:txBody>
      </p:sp>
      <p:pic>
        <p:nvPicPr>
          <p:cNvPr id="35" name="Image 34">
            <a:extLst>
              <a:ext uri="{FF2B5EF4-FFF2-40B4-BE49-F238E27FC236}">
                <a16:creationId xmlns:a16="http://schemas.microsoft.com/office/drawing/2014/main" id="{BE82F3CA-026E-486A-8DE3-8E377869557C}"/>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0253441" y="1606723"/>
            <a:ext cx="510004" cy="510004"/>
          </a:xfrm>
          <a:prstGeom prst="rect">
            <a:avLst/>
          </a:prstGeom>
        </p:spPr>
      </p:pic>
      <p:sp>
        <p:nvSpPr>
          <p:cNvPr id="77" name="ZoneTexte 76">
            <a:extLst>
              <a:ext uri="{FF2B5EF4-FFF2-40B4-BE49-F238E27FC236}">
                <a16:creationId xmlns:a16="http://schemas.microsoft.com/office/drawing/2014/main" id="{4F5DE1C3-DE08-46E1-B7C7-B869802C97A1}"/>
              </a:ext>
            </a:extLst>
          </p:cNvPr>
          <p:cNvSpPr txBox="1"/>
          <p:nvPr/>
        </p:nvSpPr>
        <p:spPr>
          <a:xfrm>
            <a:off x="10227811" y="2895543"/>
            <a:ext cx="2860814" cy="2428987"/>
          </a:xfrm>
          <a:prstGeom prst="rect">
            <a:avLst/>
          </a:prstGeom>
          <a:ln w="19050">
            <a:solidFill>
              <a:srgbClr val="3B50A7"/>
            </a:solidFill>
            <a:prstDash val="sysDash"/>
          </a:ln>
        </p:spPr>
        <p:txBody>
          <a:bodyPr anchor="ctr">
            <a:noAutofit/>
          </a:bodyPr>
          <a:lstStyle>
            <a:defPPr>
              <a:defRPr lang="en-US"/>
            </a:defPPr>
            <a:lvl1pPr marL="285750" indent="-285750" defTabSz="1007943">
              <a:lnSpc>
                <a:spcPct val="90000"/>
              </a:lnSpc>
              <a:spcBef>
                <a:spcPts val="1102"/>
              </a:spcBef>
              <a:buClr>
                <a:schemeClr val="accent2"/>
              </a:buClr>
              <a:buFont typeface="Arial" panose="020B0604020202020204" pitchFamily="34" charset="0"/>
              <a:buChar char="•"/>
              <a:defRPr sz="1400" b="1" spc="50" baseline="0">
                <a:solidFill>
                  <a:schemeClr val="tx1">
                    <a:lumMod val="65000"/>
                    <a:lumOff val="35000"/>
                  </a:schemeClr>
                </a:solidFill>
              </a:defRPr>
            </a:lvl1pPr>
          </a:lstStyle>
          <a:p>
            <a:r>
              <a:rPr lang="fr-FR" b="0" dirty="0"/>
              <a:t>Comprendre et améliorer la synchronisation des temps médicaux et non médicaux</a:t>
            </a:r>
          </a:p>
          <a:p>
            <a:r>
              <a:rPr lang="fr-FR" b="0" dirty="0"/>
              <a:t>Bilan du projet de transformation</a:t>
            </a:r>
          </a:p>
        </p:txBody>
      </p:sp>
      <p:pic>
        <p:nvPicPr>
          <p:cNvPr id="83" name="Image 82">
            <a:extLst>
              <a:ext uri="{FF2B5EF4-FFF2-40B4-BE49-F238E27FC236}">
                <a16:creationId xmlns:a16="http://schemas.microsoft.com/office/drawing/2014/main" id="{3F8393E6-D379-4338-878C-D955A857CEBC}"/>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86759" y="1720837"/>
            <a:ext cx="510004" cy="510004"/>
          </a:xfrm>
          <a:prstGeom prst="rect">
            <a:avLst/>
          </a:prstGeom>
        </p:spPr>
      </p:pic>
      <p:cxnSp>
        <p:nvCxnSpPr>
          <p:cNvPr id="84" name="Connecteur : en angle 83">
            <a:extLst>
              <a:ext uri="{FF2B5EF4-FFF2-40B4-BE49-F238E27FC236}">
                <a16:creationId xmlns:a16="http://schemas.microsoft.com/office/drawing/2014/main" id="{F91924EB-D714-4E65-AA85-41F9F618715A}"/>
              </a:ext>
            </a:extLst>
          </p:cNvPr>
          <p:cNvCxnSpPr>
            <a:cxnSpLocks/>
            <a:stCxn id="15" idx="3"/>
            <a:endCxn id="16" idx="1"/>
          </p:cNvCxnSpPr>
          <p:nvPr/>
        </p:nvCxnSpPr>
        <p:spPr>
          <a:xfrm>
            <a:off x="1609741" y="2565425"/>
            <a:ext cx="1005811" cy="262243"/>
          </a:xfrm>
          <a:prstGeom prst="bentConnector3">
            <a:avLst>
              <a:gd name="adj1" fmla="val 50000"/>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0" name="ZoneTexte 99">
            <a:extLst>
              <a:ext uri="{FF2B5EF4-FFF2-40B4-BE49-F238E27FC236}">
                <a16:creationId xmlns:a16="http://schemas.microsoft.com/office/drawing/2014/main" id="{397442FE-390D-41B2-9649-E42184918261}"/>
              </a:ext>
            </a:extLst>
          </p:cNvPr>
          <p:cNvSpPr txBox="1"/>
          <p:nvPr/>
        </p:nvSpPr>
        <p:spPr>
          <a:xfrm>
            <a:off x="231779" y="3643280"/>
            <a:ext cx="1473065" cy="1376619"/>
          </a:xfrm>
          <a:prstGeom prst="rect">
            <a:avLst/>
          </a:prstGeom>
          <a:ln w="19050">
            <a:solidFill>
              <a:srgbClr val="3B50A7"/>
            </a:solidFill>
            <a:prstDash val="sysDash"/>
          </a:ln>
        </p:spPr>
        <p:txBody>
          <a:bodyPr anchor="ctr">
            <a:noAutofit/>
          </a:bodyPr>
          <a:lstStyle>
            <a:defPPr>
              <a:defRPr lang="en-US"/>
            </a:defPPr>
            <a:lvl1pPr algn="ctr" defTabSz="1007943">
              <a:lnSpc>
                <a:spcPct val="90000"/>
              </a:lnSpc>
              <a:spcBef>
                <a:spcPts val="1102"/>
              </a:spcBef>
              <a:buClr>
                <a:schemeClr val="accent2"/>
              </a:buClr>
              <a:buNone/>
              <a:defRPr sz="1400" b="1" spc="50" baseline="0">
                <a:solidFill>
                  <a:schemeClr val="tx1">
                    <a:lumMod val="65000"/>
                    <a:lumOff val="35000"/>
                  </a:schemeClr>
                </a:solidFill>
              </a:defRPr>
            </a:lvl1pPr>
          </a:lstStyle>
          <a:p>
            <a:pPr marL="285750" indent="-285750" algn="l">
              <a:buFont typeface="Arial" panose="020B0604020202020204" pitchFamily="34" charset="0"/>
              <a:buChar char="•"/>
            </a:pPr>
            <a:r>
              <a:rPr lang="fr-FR" b="0" dirty="0"/>
              <a:t>Présenter le dispositif</a:t>
            </a:r>
          </a:p>
          <a:p>
            <a:pPr marL="285750" indent="-285750" algn="l">
              <a:buFont typeface="Arial" panose="020B0604020202020204" pitchFamily="34" charset="0"/>
              <a:buChar char="•"/>
            </a:pPr>
            <a:r>
              <a:rPr lang="fr-FR" b="0" dirty="0"/>
              <a:t>Présenter les outils</a:t>
            </a:r>
          </a:p>
        </p:txBody>
      </p:sp>
      <p:pic>
        <p:nvPicPr>
          <p:cNvPr id="98" name="Graphique 97" descr="Mille avec un remplissage uni">
            <a:extLst>
              <a:ext uri="{FF2B5EF4-FFF2-40B4-BE49-F238E27FC236}">
                <a16:creationId xmlns:a16="http://schemas.microsoft.com/office/drawing/2014/main" id="{287BEC2A-635D-4E1B-9241-4B37BD68E8F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7670" y="3428116"/>
            <a:ext cx="430326" cy="430326"/>
          </a:xfrm>
          <a:prstGeom prst="rect">
            <a:avLst/>
          </a:prstGeom>
        </p:spPr>
      </p:pic>
      <p:pic>
        <p:nvPicPr>
          <p:cNvPr id="106" name="Graphique 105" descr="Mille avec un remplissage uni">
            <a:extLst>
              <a:ext uri="{FF2B5EF4-FFF2-40B4-BE49-F238E27FC236}">
                <a16:creationId xmlns:a16="http://schemas.microsoft.com/office/drawing/2014/main" id="{12B53453-8CAA-41FB-8AA4-42FCEB9436E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120812" y="3998704"/>
            <a:ext cx="430326" cy="430326"/>
          </a:xfrm>
          <a:prstGeom prst="rect">
            <a:avLst/>
          </a:prstGeom>
        </p:spPr>
      </p:pic>
      <p:pic>
        <p:nvPicPr>
          <p:cNvPr id="107" name="Graphique 106" descr="Mille avec un remplissage uni">
            <a:extLst>
              <a:ext uri="{FF2B5EF4-FFF2-40B4-BE49-F238E27FC236}">
                <a16:creationId xmlns:a16="http://schemas.microsoft.com/office/drawing/2014/main" id="{8096E498-54E5-4642-A29C-F4F7FD97A22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827871" y="4531459"/>
            <a:ext cx="430326" cy="430326"/>
          </a:xfrm>
          <a:prstGeom prst="rect">
            <a:avLst/>
          </a:prstGeom>
        </p:spPr>
      </p:pic>
      <p:pic>
        <p:nvPicPr>
          <p:cNvPr id="108" name="Graphique 107" descr="Mille avec un remplissage uni">
            <a:extLst>
              <a:ext uri="{FF2B5EF4-FFF2-40B4-BE49-F238E27FC236}">
                <a16:creationId xmlns:a16="http://schemas.microsoft.com/office/drawing/2014/main" id="{A3FEFA82-AED4-4DCA-B67A-4C344653A85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078117" y="2581958"/>
            <a:ext cx="430326" cy="430326"/>
          </a:xfrm>
          <a:prstGeom prst="rect">
            <a:avLst/>
          </a:prstGeom>
        </p:spPr>
      </p:pic>
      <p:cxnSp>
        <p:nvCxnSpPr>
          <p:cNvPr id="112" name="Connecteur droit avec flèche 111">
            <a:extLst>
              <a:ext uri="{FF2B5EF4-FFF2-40B4-BE49-F238E27FC236}">
                <a16:creationId xmlns:a16="http://schemas.microsoft.com/office/drawing/2014/main" id="{4FE88AA0-E14C-4AF9-9F43-5FBB4DAA2654}"/>
              </a:ext>
            </a:extLst>
          </p:cNvPr>
          <p:cNvCxnSpPr>
            <a:cxnSpLocks/>
            <a:stCxn id="15" idx="2"/>
            <a:endCxn id="100" idx="0"/>
          </p:cNvCxnSpPr>
          <p:nvPr/>
        </p:nvCxnSpPr>
        <p:spPr>
          <a:xfrm>
            <a:off x="963427" y="3031645"/>
            <a:ext cx="4885" cy="611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a:extLst>
              <a:ext uri="{FF2B5EF4-FFF2-40B4-BE49-F238E27FC236}">
                <a16:creationId xmlns:a16="http://schemas.microsoft.com/office/drawing/2014/main" id="{FCBC456D-E5AB-4145-81F2-87CC3AA036AD}"/>
              </a:ext>
            </a:extLst>
          </p:cNvPr>
          <p:cNvCxnSpPr>
            <a:cxnSpLocks/>
            <a:stCxn id="56" idx="2"/>
            <a:endCxn id="77" idx="0"/>
          </p:cNvCxnSpPr>
          <p:nvPr/>
        </p:nvCxnSpPr>
        <p:spPr>
          <a:xfrm>
            <a:off x="11658218" y="2565425"/>
            <a:ext cx="0" cy="330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Connecteur : en angle 122">
            <a:extLst>
              <a:ext uri="{FF2B5EF4-FFF2-40B4-BE49-F238E27FC236}">
                <a16:creationId xmlns:a16="http://schemas.microsoft.com/office/drawing/2014/main" id="{942DC05E-ED13-4835-A1C9-1FD9B281604F}"/>
              </a:ext>
            </a:extLst>
          </p:cNvPr>
          <p:cNvCxnSpPr>
            <a:cxnSpLocks/>
            <a:stCxn id="54" idx="3"/>
            <a:endCxn id="56" idx="0"/>
          </p:cNvCxnSpPr>
          <p:nvPr/>
        </p:nvCxnSpPr>
        <p:spPr>
          <a:xfrm flipV="1">
            <a:off x="9242423" y="1897500"/>
            <a:ext cx="2415795" cy="2073815"/>
          </a:xfrm>
          <a:prstGeom prst="bentConnector4">
            <a:avLst>
              <a:gd name="adj1" fmla="val 27272"/>
              <a:gd name="adj2" fmla="val 111023"/>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C35C214D-2F88-488E-B4F7-DB45C1C0FDAF}"/>
              </a:ext>
            </a:extLst>
          </p:cNvPr>
          <p:cNvCxnSpPr>
            <a:cxnSpLocks/>
          </p:cNvCxnSpPr>
          <p:nvPr/>
        </p:nvCxnSpPr>
        <p:spPr>
          <a:xfrm>
            <a:off x="3767709" y="3672813"/>
            <a:ext cx="0" cy="54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59D642EC-094B-49BD-8214-044661C3D9E1}"/>
              </a:ext>
            </a:extLst>
          </p:cNvPr>
          <p:cNvCxnSpPr>
            <a:cxnSpLocks/>
          </p:cNvCxnSpPr>
          <p:nvPr/>
        </p:nvCxnSpPr>
        <p:spPr>
          <a:xfrm>
            <a:off x="7700871" y="4366400"/>
            <a:ext cx="0" cy="330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1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3F420-6B11-4082-B978-70E2ACD7D66F}"/>
              </a:ext>
            </a:extLst>
          </p:cNvPr>
          <p:cNvSpPr>
            <a:spLocks noGrp="1"/>
          </p:cNvSpPr>
          <p:nvPr>
            <p:ph type="title"/>
          </p:nvPr>
        </p:nvSpPr>
        <p:spPr/>
        <p:txBody>
          <a:bodyPr/>
          <a:lstStyle/>
          <a:p>
            <a:r>
              <a:rPr lang="fr-FR" sz="4400" dirty="0"/>
              <a:t>Qui sommes-nous?</a:t>
            </a:r>
          </a:p>
        </p:txBody>
      </p:sp>
      <p:pic>
        <p:nvPicPr>
          <p:cNvPr id="7" name="Espace réservé pour une image  6">
            <a:extLst>
              <a:ext uri="{FF2B5EF4-FFF2-40B4-BE49-F238E27FC236}">
                <a16:creationId xmlns:a16="http://schemas.microsoft.com/office/drawing/2014/main" id="{AE42A9CD-4EB5-4AE3-AB39-A5FBDE2B7F5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253963" y="1867505"/>
            <a:ext cx="6518973" cy="4348155"/>
          </a:xfrm>
        </p:spPr>
      </p:pic>
    </p:spTree>
    <p:extLst>
      <p:ext uri="{BB962C8B-B14F-4D97-AF65-F5344CB8AC3E}">
        <p14:creationId xmlns:p14="http://schemas.microsoft.com/office/powerpoint/2010/main" val="210893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12">
            <a:extLst>
              <a:ext uri="{FF2B5EF4-FFF2-40B4-BE49-F238E27FC236}">
                <a16:creationId xmlns:a16="http://schemas.microsoft.com/office/drawing/2014/main" id="{504C3A7F-3733-4583-B3EE-7B669CB9E453}"/>
              </a:ext>
            </a:extLst>
          </p:cNvPr>
          <p:cNvSpPr txBox="1">
            <a:spLocks/>
          </p:cNvSpPr>
          <p:nvPr/>
        </p:nvSpPr>
        <p:spPr>
          <a:xfrm>
            <a:off x="1244820" y="1690851"/>
            <a:ext cx="7458241" cy="3219526"/>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600" kern="1200">
                <a:solidFill>
                  <a:schemeClr val="tx1"/>
                </a:solidFill>
                <a:latin typeface="+mj-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542925" lvl="1" indent="-357188" algn="just" defTabSz="829544" hangingPunct="0">
              <a:lnSpc>
                <a:spcPct val="100000"/>
              </a:lnSpc>
              <a:spcBef>
                <a:spcPct val="0"/>
              </a:spcBef>
              <a:spcAft>
                <a:spcPts val="1200"/>
              </a:spcAft>
              <a:buClr>
                <a:srgbClr val="0C8591"/>
              </a:buClr>
              <a:buFont typeface="Wingdings 3" panose="05040102010807070707" pitchFamily="18" charset="2"/>
              <a:buChar char="u"/>
              <a:defRPr/>
            </a:pPr>
            <a:r>
              <a:rPr lang="fr-FR" sz="1800" dirty="0">
                <a:solidFill>
                  <a:schemeClr val="tx1">
                    <a:lumMod val="65000"/>
                    <a:lumOff val="35000"/>
                  </a:schemeClr>
                </a:solidFill>
              </a:rPr>
              <a:t>Groupement d’Intérêt Public (GIP) créé en 2009 et rattaché au Ministère de la Santé.</a:t>
            </a:r>
          </a:p>
          <a:p>
            <a:pPr marL="542925" lvl="1" indent="-357188" algn="just" defTabSz="829544" hangingPunct="0">
              <a:lnSpc>
                <a:spcPct val="100000"/>
              </a:lnSpc>
              <a:spcBef>
                <a:spcPct val="0"/>
              </a:spcBef>
              <a:spcAft>
                <a:spcPts val="1200"/>
              </a:spcAft>
              <a:buClr>
                <a:srgbClr val="0C8591"/>
              </a:buClr>
              <a:buFont typeface="Wingdings 3" panose="05040102010807070707" pitchFamily="18" charset="2"/>
              <a:buChar char="u"/>
              <a:defRPr/>
            </a:pPr>
            <a:r>
              <a:rPr lang="fr-FR" sz="1800" dirty="0">
                <a:solidFill>
                  <a:schemeClr val="tx1">
                    <a:lumMod val="65000"/>
                    <a:lumOff val="35000"/>
                  </a:schemeClr>
                </a:solidFill>
              </a:rPr>
              <a:t>Mission : soutenir les professionnels de la santé dans l'amélioration du service rendu à tous de manière durable et responsable.</a:t>
            </a:r>
          </a:p>
          <a:p>
            <a:pPr marL="542925" lvl="1" indent="-357188" algn="just" defTabSz="829544" hangingPunct="0">
              <a:lnSpc>
                <a:spcPct val="100000"/>
              </a:lnSpc>
              <a:spcBef>
                <a:spcPct val="0"/>
              </a:spcBef>
              <a:spcAft>
                <a:spcPts val="1200"/>
              </a:spcAft>
              <a:buClr>
                <a:srgbClr val="0C8591"/>
              </a:buClr>
              <a:buFont typeface="Wingdings 3" panose="05040102010807070707" pitchFamily="18" charset="2"/>
              <a:buChar char="u"/>
              <a:defRPr/>
            </a:pPr>
            <a:r>
              <a:rPr lang="fr-FR" sz="1800" dirty="0">
                <a:solidFill>
                  <a:schemeClr val="tx1">
                    <a:lumMod val="65000"/>
                    <a:lumOff val="35000"/>
                  </a:schemeClr>
                </a:solidFill>
              </a:rPr>
              <a:t>Un double rôle de production et de diffusion-appropriation.</a:t>
            </a:r>
          </a:p>
          <a:p>
            <a:pPr marL="542925" lvl="1" indent="-357188" algn="just" defTabSz="829544" hangingPunct="0">
              <a:lnSpc>
                <a:spcPct val="100000"/>
              </a:lnSpc>
              <a:spcBef>
                <a:spcPct val="0"/>
              </a:spcBef>
              <a:spcAft>
                <a:spcPts val="1200"/>
              </a:spcAft>
              <a:buClr>
                <a:srgbClr val="0C8591"/>
              </a:buClr>
              <a:buFont typeface="Wingdings 3" panose="05040102010807070707" pitchFamily="18" charset="2"/>
              <a:buChar char="u"/>
              <a:defRPr/>
            </a:pPr>
            <a:r>
              <a:rPr lang="fr-FR" sz="1800" dirty="0">
                <a:solidFill>
                  <a:schemeClr val="tx1">
                    <a:lumMod val="65000"/>
                    <a:lumOff val="35000"/>
                  </a:schemeClr>
                </a:solidFill>
              </a:rPr>
              <a:t>N’a pas de rôle de régulation.</a:t>
            </a:r>
          </a:p>
          <a:p>
            <a:pPr marL="542925" lvl="1" indent="-357188" algn="just" defTabSz="829544" hangingPunct="0">
              <a:lnSpc>
                <a:spcPct val="100000"/>
              </a:lnSpc>
              <a:spcBef>
                <a:spcPct val="0"/>
              </a:spcBef>
              <a:spcAft>
                <a:spcPts val="1200"/>
              </a:spcAft>
              <a:buClr>
                <a:srgbClr val="0C8591"/>
              </a:buClr>
              <a:buFont typeface="Wingdings 3" panose="05040102010807070707" pitchFamily="18" charset="2"/>
              <a:buChar char="u"/>
              <a:defRPr/>
            </a:pPr>
            <a:r>
              <a:rPr lang="fr-FR" sz="1800" dirty="0">
                <a:solidFill>
                  <a:schemeClr val="tx1">
                    <a:lumMod val="65000"/>
                    <a:lumOff val="35000"/>
                  </a:schemeClr>
                </a:solidFill>
              </a:rPr>
              <a:t>Une centaine de collaborateurs.</a:t>
            </a:r>
          </a:p>
          <a:p>
            <a:pPr marL="285750" indent="-285750">
              <a:buFont typeface="Wingdings" panose="05000000000000000000" pitchFamily="2" charset="2"/>
              <a:buChar char="§"/>
            </a:pPr>
            <a:endParaRPr lang="fr-FR" dirty="0">
              <a:solidFill>
                <a:schemeClr val="tx1">
                  <a:lumMod val="65000"/>
                  <a:lumOff val="35000"/>
                </a:schemeClr>
              </a:solidFill>
            </a:endParaRPr>
          </a:p>
        </p:txBody>
      </p:sp>
      <p:sp>
        <p:nvSpPr>
          <p:cNvPr id="9" name="Text Placeholder 32">
            <a:extLst>
              <a:ext uri="{FF2B5EF4-FFF2-40B4-BE49-F238E27FC236}">
                <a16:creationId xmlns:a16="http://schemas.microsoft.com/office/drawing/2014/main" id="{2AB8140F-9A70-4D03-8C6A-19D53372856D}"/>
              </a:ext>
            </a:extLst>
          </p:cNvPr>
          <p:cNvSpPr txBox="1">
            <a:spLocks/>
          </p:cNvSpPr>
          <p:nvPr/>
        </p:nvSpPr>
        <p:spPr>
          <a:xfrm>
            <a:off x="1039779" y="1116032"/>
            <a:ext cx="4312150" cy="34290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lang="fr-FR" sz="2000" b="1" kern="1200" cap="all" baseline="0" dirty="0">
                <a:ln w="12700">
                  <a:noFill/>
                </a:ln>
                <a:solidFill>
                  <a:schemeClr val="accent2"/>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2400" dirty="0">
                <a:solidFill>
                  <a:srgbClr val="0C8591"/>
                </a:solidFill>
              </a:rPr>
              <a:t>L’ANAP</a:t>
            </a:r>
          </a:p>
        </p:txBody>
      </p:sp>
      <p:grpSp>
        <p:nvGrpSpPr>
          <p:cNvPr id="10" name="Group 20">
            <a:extLst>
              <a:ext uri="{FF2B5EF4-FFF2-40B4-BE49-F238E27FC236}">
                <a16:creationId xmlns:a16="http://schemas.microsoft.com/office/drawing/2014/main" id="{241A6A66-FAA6-4D5B-95AF-45B786812D6C}"/>
              </a:ext>
            </a:extLst>
          </p:cNvPr>
          <p:cNvGrpSpPr/>
          <p:nvPr/>
        </p:nvGrpSpPr>
        <p:grpSpPr>
          <a:xfrm>
            <a:off x="277889" y="1240239"/>
            <a:ext cx="742644" cy="1185629"/>
            <a:chOff x="4593188" y="1249052"/>
            <a:chExt cx="742644" cy="1185629"/>
          </a:xfrm>
        </p:grpSpPr>
        <p:sp>
          <p:nvSpPr>
            <p:cNvPr id="11" name="Graphic 43">
              <a:extLst>
                <a:ext uri="{FF2B5EF4-FFF2-40B4-BE49-F238E27FC236}">
                  <a16:creationId xmlns:a16="http://schemas.microsoft.com/office/drawing/2014/main" id="{76BA52DF-6767-4751-B89F-BCED70587F1C}"/>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2" name="Graphic 43">
              <a:extLst>
                <a:ext uri="{FF2B5EF4-FFF2-40B4-BE49-F238E27FC236}">
                  <a16:creationId xmlns:a16="http://schemas.microsoft.com/office/drawing/2014/main" id="{829FFACF-68AA-40AF-8622-1B9FD9C56322}"/>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E9B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13" name="Espace réservé du texte 6">
            <a:extLst>
              <a:ext uri="{FF2B5EF4-FFF2-40B4-BE49-F238E27FC236}">
                <a16:creationId xmlns:a16="http://schemas.microsoft.com/office/drawing/2014/main" id="{E2437B44-EBAB-42C6-81FC-3ADDC41B3BC7}"/>
              </a:ext>
            </a:extLst>
          </p:cNvPr>
          <p:cNvSpPr txBox="1">
            <a:spLocks/>
          </p:cNvSpPr>
          <p:nvPr/>
        </p:nvSpPr>
        <p:spPr>
          <a:xfrm>
            <a:off x="4580467" y="0"/>
            <a:ext cx="8849136" cy="489527"/>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007943" lvl="2" indent="0" algn="r">
              <a:buNone/>
            </a:pPr>
            <a:r>
              <a:rPr lang="fr-FR" sz="3086" b="1" dirty="0">
                <a:solidFill>
                  <a:schemeClr val="tx1">
                    <a:lumMod val="65000"/>
                    <a:lumOff val="35000"/>
                  </a:schemeClr>
                </a:solidFill>
              </a:rPr>
              <a:t>Qui sommes nous ? </a:t>
            </a:r>
          </a:p>
        </p:txBody>
      </p:sp>
      <p:sp>
        <p:nvSpPr>
          <p:cNvPr id="14" name="Espace réservé du texte 12">
            <a:extLst>
              <a:ext uri="{FF2B5EF4-FFF2-40B4-BE49-F238E27FC236}">
                <a16:creationId xmlns:a16="http://schemas.microsoft.com/office/drawing/2014/main" id="{F97F214D-9BB0-4BAF-9BCB-3851C1811897}"/>
              </a:ext>
            </a:extLst>
          </p:cNvPr>
          <p:cNvSpPr txBox="1">
            <a:spLocks/>
          </p:cNvSpPr>
          <p:nvPr/>
        </p:nvSpPr>
        <p:spPr>
          <a:xfrm>
            <a:off x="1466845" y="5133299"/>
            <a:ext cx="6893259" cy="875388"/>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600" kern="1200">
                <a:solidFill>
                  <a:schemeClr val="tx1"/>
                </a:solidFill>
                <a:latin typeface="+mj-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85737" lvl="1" indent="0" algn="just" defTabSz="829544" hangingPunct="0">
              <a:lnSpc>
                <a:spcPct val="100000"/>
              </a:lnSpc>
              <a:spcBef>
                <a:spcPct val="0"/>
              </a:spcBef>
              <a:spcAft>
                <a:spcPts val="726"/>
              </a:spcAft>
              <a:buClr>
                <a:srgbClr val="0C8591"/>
              </a:buClr>
              <a:buNone/>
              <a:defRPr/>
            </a:pPr>
            <a:r>
              <a:rPr lang="fr-FR" sz="2000" i="1" dirty="0">
                <a:solidFill>
                  <a:schemeClr val="tx1">
                    <a:lumMod val="65000"/>
                    <a:lumOff val="35000"/>
                  </a:schemeClr>
                </a:solidFill>
              </a:rPr>
              <a:t>« Soutenir les professionnels de la santé dans l'amélioration du service rendu à tous de manière durable et responsable »</a:t>
            </a:r>
          </a:p>
          <a:p>
            <a:pPr marL="185737" lvl="1" indent="0" algn="just" defTabSz="829544" hangingPunct="0">
              <a:lnSpc>
                <a:spcPct val="100000"/>
              </a:lnSpc>
              <a:spcBef>
                <a:spcPct val="0"/>
              </a:spcBef>
              <a:spcAft>
                <a:spcPts val="726"/>
              </a:spcAft>
              <a:buClr>
                <a:srgbClr val="0C8591"/>
              </a:buClr>
              <a:buNone/>
              <a:defRPr/>
            </a:pPr>
            <a:endParaRPr lang="fr-FR" sz="1800" dirty="0">
              <a:solidFill>
                <a:schemeClr val="tx1">
                  <a:lumMod val="65000"/>
                  <a:lumOff val="35000"/>
                </a:schemeClr>
              </a:solidFill>
            </a:endParaRPr>
          </a:p>
          <a:p>
            <a:pPr marL="542925" indent="-357188">
              <a:buClr>
                <a:srgbClr val="0C8591"/>
              </a:buClr>
              <a:buFont typeface="Wingdings" panose="05000000000000000000" pitchFamily="2" charset="2"/>
              <a:buChar char="§"/>
            </a:pPr>
            <a:endParaRPr lang="fr-FR" dirty="0">
              <a:solidFill>
                <a:schemeClr val="tx1">
                  <a:lumMod val="65000"/>
                  <a:lumOff val="35000"/>
                </a:schemeClr>
              </a:solidFill>
            </a:endParaRPr>
          </a:p>
        </p:txBody>
      </p:sp>
      <p:grpSp>
        <p:nvGrpSpPr>
          <p:cNvPr id="24" name="Groupe 23">
            <a:extLst>
              <a:ext uri="{FF2B5EF4-FFF2-40B4-BE49-F238E27FC236}">
                <a16:creationId xmlns:a16="http://schemas.microsoft.com/office/drawing/2014/main" id="{447DB0D8-0C94-4F67-B987-F2C073438163}"/>
              </a:ext>
            </a:extLst>
          </p:cNvPr>
          <p:cNvGrpSpPr/>
          <p:nvPr/>
        </p:nvGrpSpPr>
        <p:grpSpPr>
          <a:xfrm>
            <a:off x="8517744" y="1031817"/>
            <a:ext cx="3882252" cy="5396298"/>
            <a:chOff x="4286056" y="1090517"/>
            <a:chExt cx="3882252" cy="5396298"/>
          </a:xfrm>
        </p:grpSpPr>
        <p:sp>
          <p:nvSpPr>
            <p:cNvPr id="25" name="Ellipse 24">
              <a:extLst>
                <a:ext uri="{FF2B5EF4-FFF2-40B4-BE49-F238E27FC236}">
                  <a16:creationId xmlns:a16="http://schemas.microsoft.com/office/drawing/2014/main" id="{3C3304D7-EE89-4573-8C94-E4B6798D687F}"/>
                </a:ext>
              </a:extLst>
            </p:cNvPr>
            <p:cNvSpPr/>
            <p:nvPr/>
          </p:nvSpPr>
          <p:spPr>
            <a:xfrm>
              <a:off x="5428707" y="1090517"/>
              <a:ext cx="2739601" cy="2739601"/>
            </a:xfrm>
            <a:prstGeom prst="ellipse">
              <a:avLst/>
            </a:prstGeom>
            <a:solidFill>
              <a:schemeClr val="bg1"/>
            </a:solidFill>
            <a:ln w="28575">
              <a:solidFill>
                <a:srgbClr val="10AF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CCE7BECB-2C38-40AC-B75B-3658926ECFE4}"/>
                </a:ext>
              </a:extLst>
            </p:cNvPr>
            <p:cNvSpPr/>
            <p:nvPr/>
          </p:nvSpPr>
          <p:spPr>
            <a:xfrm>
              <a:off x="4286056" y="2543229"/>
              <a:ext cx="2739601" cy="2739601"/>
            </a:xfrm>
            <a:prstGeom prst="ellipse">
              <a:avLst/>
            </a:prstGeom>
            <a:solidFill>
              <a:schemeClr val="bg1"/>
            </a:solidFill>
            <a:ln w="28575">
              <a:solidFill>
                <a:srgbClr val="0E9BA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7" name="Rectangle 26">
              <a:extLst>
                <a:ext uri="{FF2B5EF4-FFF2-40B4-BE49-F238E27FC236}">
                  <a16:creationId xmlns:a16="http://schemas.microsoft.com/office/drawing/2014/main" id="{4FDCD82E-D67C-432C-AD66-B815A50E90D4}"/>
                </a:ext>
              </a:extLst>
            </p:cNvPr>
            <p:cNvSpPr/>
            <p:nvPr/>
          </p:nvSpPr>
          <p:spPr>
            <a:xfrm>
              <a:off x="5489005" y="4720564"/>
              <a:ext cx="1654775" cy="94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FC978AE7-63FA-4E0C-9054-DAF15E185050}"/>
                </a:ext>
              </a:extLst>
            </p:cNvPr>
            <p:cNvSpPr/>
            <p:nvPr/>
          </p:nvSpPr>
          <p:spPr>
            <a:xfrm>
              <a:off x="5391513" y="3508896"/>
              <a:ext cx="1654775" cy="74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EA1985F6-09DF-4B98-98D6-97386C739946}"/>
                </a:ext>
              </a:extLst>
            </p:cNvPr>
            <p:cNvSpPr/>
            <p:nvPr/>
          </p:nvSpPr>
          <p:spPr>
            <a:xfrm>
              <a:off x="5652890" y="4038914"/>
              <a:ext cx="2447901" cy="2447901"/>
            </a:xfrm>
            <a:prstGeom prst="ellipse">
              <a:avLst/>
            </a:pr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Larme 31">
              <a:extLst>
                <a:ext uri="{FF2B5EF4-FFF2-40B4-BE49-F238E27FC236}">
                  <a16:creationId xmlns:a16="http://schemas.microsoft.com/office/drawing/2014/main" id="{E1E2138D-5CD0-4EE2-8B9A-8A77677F64B2}"/>
                </a:ext>
              </a:extLst>
            </p:cNvPr>
            <p:cNvSpPr/>
            <p:nvPr/>
          </p:nvSpPr>
          <p:spPr>
            <a:xfrm rot="5631655">
              <a:off x="4503712" y="2770000"/>
              <a:ext cx="2298357" cy="2298357"/>
            </a:xfrm>
            <a:prstGeom prst="teardrop">
              <a:avLst>
                <a:gd name="adj" fmla="val 84704"/>
              </a:avLst>
            </a:prstGeom>
            <a:solidFill>
              <a:srgbClr val="0E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Larme 32">
              <a:extLst>
                <a:ext uri="{FF2B5EF4-FFF2-40B4-BE49-F238E27FC236}">
                  <a16:creationId xmlns:a16="http://schemas.microsoft.com/office/drawing/2014/main" id="{D80061AA-6F0F-4CA3-ADE9-492139E12EE8}"/>
                </a:ext>
              </a:extLst>
            </p:cNvPr>
            <p:cNvSpPr/>
            <p:nvPr/>
          </p:nvSpPr>
          <p:spPr>
            <a:xfrm rot="10053409">
              <a:off x="5649331" y="1325399"/>
              <a:ext cx="2298357" cy="2298357"/>
            </a:xfrm>
            <a:prstGeom prst="teardrop">
              <a:avLst>
                <a:gd name="adj" fmla="val 83229"/>
              </a:avLst>
            </a:prstGeom>
            <a:solidFill>
              <a:srgbClr val="10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space réservé du texte 12">
              <a:extLst>
                <a:ext uri="{FF2B5EF4-FFF2-40B4-BE49-F238E27FC236}">
                  <a16:creationId xmlns:a16="http://schemas.microsoft.com/office/drawing/2014/main" id="{5CEE193B-776C-4305-A078-82AEAFA81186}"/>
                </a:ext>
              </a:extLst>
            </p:cNvPr>
            <p:cNvSpPr txBox="1">
              <a:spLocks/>
            </p:cNvSpPr>
            <p:nvPr/>
          </p:nvSpPr>
          <p:spPr>
            <a:xfrm>
              <a:off x="5574556" y="2080833"/>
              <a:ext cx="2447901" cy="977681"/>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600" kern="1200">
                  <a:solidFill>
                    <a:schemeClr val="tx1"/>
                  </a:solidFill>
                  <a:latin typeface="+mj-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buClr>
                  <a:srgbClr val="ED7D31"/>
                </a:buClr>
              </a:pPr>
              <a:r>
                <a:rPr lang="fr-FR" sz="2800" dirty="0">
                  <a:solidFill>
                    <a:schemeClr val="bg1"/>
                  </a:solidFill>
                  <a:latin typeface="+mn-lt"/>
                </a:rPr>
                <a:t>Accompagner &amp; outiller</a:t>
              </a:r>
              <a:endParaRPr lang="fr-FR" sz="2400" dirty="0">
                <a:solidFill>
                  <a:schemeClr val="bg1"/>
                </a:solidFill>
              </a:endParaRPr>
            </a:p>
          </p:txBody>
        </p:sp>
        <p:sp>
          <p:nvSpPr>
            <p:cNvPr id="35" name="Espace réservé du texte 12">
              <a:extLst>
                <a:ext uri="{FF2B5EF4-FFF2-40B4-BE49-F238E27FC236}">
                  <a16:creationId xmlns:a16="http://schemas.microsoft.com/office/drawing/2014/main" id="{83FAF210-4639-4372-B244-709EB8E80120}"/>
                </a:ext>
              </a:extLst>
            </p:cNvPr>
            <p:cNvSpPr txBox="1">
              <a:spLocks/>
            </p:cNvSpPr>
            <p:nvPr/>
          </p:nvSpPr>
          <p:spPr>
            <a:xfrm>
              <a:off x="4387678" y="3452806"/>
              <a:ext cx="2447901" cy="977681"/>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600" kern="1200">
                  <a:solidFill>
                    <a:schemeClr val="tx1"/>
                  </a:solidFill>
                  <a:latin typeface="+mj-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buClr>
                  <a:srgbClr val="ED7D31"/>
                </a:buClr>
              </a:pPr>
              <a:r>
                <a:rPr lang="fr-FR" sz="2800" dirty="0">
                  <a:solidFill>
                    <a:schemeClr val="bg1"/>
                  </a:solidFill>
                  <a:latin typeface="+mn-lt"/>
                </a:rPr>
                <a:t>les professionnels</a:t>
              </a:r>
              <a:endParaRPr lang="fr-FR" sz="2400" dirty="0">
                <a:solidFill>
                  <a:schemeClr val="bg1"/>
                </a:solidFill>
              </a:endParaRPr>
            </a:p>
          </p:txBody>
        </p:sp>
        <p:sp>
          <p:nvSpPr>
            <p:cNvPr id="36" name="Espace réservé du texte 12">
              <a:extLst>
                <a:ext uri="{FF2B5EF4-FFF2-40B4-BE49-F238E27FC236}">
                  <a16:creationId xmlns:a16="http://schemas.microsoft.com/office/drawing/2014/main" id="{4D8F77B7-4052-49A3-9765-B3F274CB4310}"/>
                </a:ext>
              </a:extLst>
            </p:cNvPr>
            <p:cNvSpPr txBox="1">
              <a:spLocks/>
            </p:cNvSpPr>
            <p:nvPr/>
          </p:nvSpPr>
          <p:spPr>
            <a:xfrm>
              <a:off x="5814214" y="5090466"/>
              <a:ext cx="2128937" cy="120811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600" kern="1200">
                  <a:solidFill>
                    <a:schemeClr val="tx1"/>
                  </a:solidFill>
                  <a:latin typeface="+mj-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buClr>
                  <a:srgbClr val="ED7D31"/>
                </a:buClr>
              </a:pPr>
              <a:r>
                <a:rPr lang="fr-FR" sz="2400" b="1" dirty="0">
                  <a:solidFill>
                    <a:schemeClr val="bg1"/>
                  </a:solidFill>
                  <a:latin typeface="+mn-lt"/>
                </a:rPr>
                <a:t>Evolution des organisations</a:t>
              </a:r>
              <a:endParaRPr lang="fr-FR" sz="2000" b="1" dirty="0">
                <a:solidFill>
                  <a:schemeClr val="bg1"/>
                </a:solidFill>
              </a:endParaRPr>
            </a:p>
          </p:txBody>
        </p:sp>
        <p:sp>
          <p:nvSpPr>
            <p:cNvPr id="37" name="Flèche : chevron 36">
              <a:extLst>
                <a:ext uri="{FF2B5EF4-FFF2-40B4-BE49-F238E27FC236}">
                  <a16:creationId xmlns:a16="http://schemas.microsoft.com/office/drawing/2014/main" id="{1B958768-87ED-43AA-981C-E476BF287E82}"/>
                </a:ext>
              </a:extLst>
            </p:cNvPr>
            <p:cNvSpPr/>
            <p:nvPr/>
          </p:nvSpPr>
          <p:spPr>
            <a:xfrm rot="9576277">
              <a:off x="6917437" y="3681591"/>
              <a:ext cx="258699" cy="258699"/>
            </a:xfrm>
            <a:prstGeom prst="chevron">
              <a:avLst/>
            </a:prstGeom>
            <a:solidFill>
              <a:srgbClr val="10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Flèche : chevron 37">
              <a:extLst>
                <a:ext uri="{FF2B5EF4-FFF2-40B4-BE49-F238E27FC236}">
                  <a16:creationId xmlns:a16="http://schemas.microsoft.com/office/drawing/2014/main" id="{180556FD-3CA3-46EB-9A49-67BAADBD7341}"/>
                </a:ext>
              </a:extLst>
            </p:cNvPr>
            <p:cNvSpPr/>
            <p:nvPr/>
          </p:nvSpPr>
          <p:spPr>
            <a:xfrm rot="9016955">
              <a:off x="7267730" y="3555219"/>
              <a:ext cx="258699" cy="258699"/>
            </a:xfrm>
            <a:prstGeom prst="chevron">
              <a:avLst/>
            </a:prstGeom>
            <a:solidFill>
              <a:srgbClr val="10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Flèche : chevron 38">
              <a:extLst>
                <a:ext uri="{FF2B5EF4-FFF2-40B4-BE49-F238E27FC236}">
                  <a16:creationId xmlns:a16="http://schemas.microsoft.com/office/drawing/2014/main" id="{D46DC1F2-D019-417B-8C67-461B00E8F767}"/>
                </a:ext>
              </a:extLst>
            </p:cNvPr>
            <p:cNvSpPr/>
            <p:nvPr/>
          </p:nvSpPr>
          <p:spPr>
            <a:xfrm rot="8508761">
              <a:off x="7565622" y="3373583"/>
              <a:ext cx="258699" cy="258699"/>
            </a:xfrm>
            <a:prstGeom prst="chevron">
              <a:avLst/>
            </a:prstGeom>
            <a:solidFill>
              <a:srgbClr val="10A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0" name="Flèche : chevron 39">
              <a:extLst>
                <a:ext uri="{FF2B5EF4-FFF2-40B4-BE49-F238E27FC236}">
                  <a16:creationId xmlns:a16="http://schemas.microsoft.com/office/drawing/2014/main" id="{6AC1B0E9-E018-47BE-A122-801DD77D464C}"/>
                </a:ext>
              </a:extLst>
            </p:cNvPr>
            <p:cNvSpPr/>
            <p:nvPr/>
          </p:nvSpPr>
          <p:spPr>
            <a:xfrm rot="2314267">
              <a:off x="4641924" y="4832609"/>
              <a:ext cx="258699" cy="258699"/>
            </a:xfrm>
            <a:prstGeom prst="chevron">
              <a:avLst/>
            </a:prstGeom>
            <a:solidFill>
              <a:srgbClr val="0E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Flèche : chevron 40">
              <a:extLst>
                <a:ext uri="{FF2B5EF4-FFF2-40B4-BE49-F238E27FC236}">
                  <a16:creationId xmlns:a16="http://schemas.microsoft.com/office/drawing/2014/main" id="{3A8A2148-0C67-4C98-9DDC-F820D3BF879C}"/>
                </a:ext>
              </a:extLst>
            </p:cNvPr>
            <p:cNvSpPr/>
            <p:nvPr/>
          </p:nvSpPr>
          <p:spPr>
            <a:xfrm rot="1624722">
              <a:off x="4934099" y="5013780"/>
              <a:ext cx="258699" cy="258699"/>
            </a:xfrm>
            <a:prstGeom prst="chevron">
              <a:avLst/>
            </a:prstGeom>
            <a:solidFill>
              <a:srgbClr val="0E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Flèche : chevron 41">
              <a:extLst>
                <a:ext uri="{FF2B5EF4-FFF2-40B4-BE49-F238E27FC236}">
                  <a16:creationId xmlns:a16="http://schemas.microsoft.com/office/drawing/2014/main" id="{A03CEDC4-95CD-4FFC-AFDB-AD6D7F8980E4}"/>
                </a:ext>
              </a:extLst>
            </p:cNvPr>
            <p:cNvSpPr/>
            <p:nvPr/>
          </p:nvSpPr>
          <p:spPr>
            <a:xfrm rot="972889">
              <a:off x="5268513" y="5133514"/>
              <a:ext cx="258699" cy="258699"/>
            </a:xfrm>
            <a:prstGeom prst="chevron">
              <a:avLst/>
            </a:prstGeom>
            <a:solidFill>
              <a:srgbClr val="0E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421205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3B4EC010-7B63-452E-9D46-44D9D01B9BA2}"/>
              </a:ext>
            </a:extLst>
          </p:cNvPr>
          <p:cNvGrpSpPr/>
          <p:nvPr/>
        </p:nvGrpSpPr>
        <p:grpSpPr>
          <a:xfrm>
            <a:off x="1131090" y="2027653"/>
            <a:ext cx="1440000" cy="1728949"/>
            <a:chOff x="3289269" y="4877576"/>
            <a:chExt cx="1440000" cy="1728949"/>
          </a:xfrm>
        </p:grpSpPr>
        <p:pic>
          <p:nvPicPr>
            <p:cNvPr id="10" name="Image 9">
              <a:extLst>
                <a:ext uri="{FF2B5EF4-FFF2-40B4-BE49-F238E27FC236}">
                  <a16:creationId xmlns:a16="http://schemas.microsoft.com/office/drawing/2014/main" id="{4D191E61-E343-4142-95F2-69D6E3892AB5}"/>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3289269" y="4877576"/>
              <a:ext cx="1440000" cy="1440000"/>
            </a:xfrm>
            <a:prstGeom prst="rect">
              <a:avLst/>
            </a:prstGeom>
          </p:spPr>
        </p:pic>
        <p:sp>
          <p:nvSpPr>
            <p:cNvPr id="11" name="ZoneTexte 10">
              <a:extLst>
                <a:ext uri="{FF2B5EF4-FFF2-40B4-BE49-F238E27FC236}">
                  <a16:creationId xmlns:a16="http://schemas.microsoft.com/office/drawing/2014/main" id="{24CA307B-9886-4B81-B492-06CECC33F0FA}"/>
                </a:ext>
              </a:extLst>
            </p:cNvPr>
            <p:cNvSpPr txBox="1"/>
            <p:nvPr/>
          </p:nvSpPr>
          <p:spPr>
            <a:xfrm>
              <a:off x="3426820" y="6237193"/>
              <a:ext cx="1164898" cy="369332"/>
            </a:xfrm>
            <a:prstGeom prst="rect">
              <a:avLst/>
            </a:prstGeom>
            <a:noFill/>
          </p:spPr>
          <p:txBody>
            <a:bodyPr wrap="square" rtlCol="0">
              <a:spAutoFit/>
            </a:bodyPr>
            <a:lstStyle/>
            <a:p>
              <a:pPr algn="ctr"/>
              <a:r>
                <a:rPr lang="fr-FR" b="1" dirty="0">
                  <a:solidFill>
                    <a:srgbClr val="2F3F84"/>
                  </a:solidFill>
                </a:rPr>
                <a:t>Parcours</a:t>
              </a:r>
            </a:p>
          </p:txBody>
        </p:sp>
      </p:grpSp>
      <p:sp>
        <p:nvSpPr>
          <p:cNvPr id="13" name="Titre 10">
            <a:extLst>
              <a:ext uri="{FF2B5EF4-FFF2-40B4-BE49-F238E27FC236}">
                <a16:creationId xmlns:a16="http://schemas.microsoft.com/office/drawing/2014/main" id="{86140A53-3B85-4369-8BE6-00C8ED59B879}"/>
              </a:ext>
            </a:extLst>
          </p:cNvPr>
          <p:cNvSpPr txBox="1">
            <a:spLocks/>
          </p:cNvSpPr>
          <p:nvPr/>
        </p:nvSpPr>
        <p:spPr>
          <a:xfrm>
            <a:off x="1085368" y="1982127"/>
            <a:ext cx="5103430" cy="1859660"/>
          </a:xfrm>
          <a:prstGeom prst="rect">
            <a:avLst/>
          </a:prstGeom>
          <a:ln w="19050">
            <a:solidFill>
              <a:srgbClr val="10AFC0"/>
            </a:solidFill>
            <a:prstDash val="sysDash"/>
          </a:ln>
        </p:spPr>
        <p:txBody>
          <a:bodyPr anchor="ctr">
            <a:noAutofit/>
          </a:bodyPr>
          <a:lstStyle>
            <a:lvl1pPr algn="r" defTabSz="1007943" rtl="0" eaLnBrk="1" latinLnBrk="0" hangingPunct="1">
              <a:lnSpc>
                <a:spcPct val="90000"/>
              </a:lnSpc>
              <a:spcBef>
                <a:spcPct val="0"/>
              </a:spcBef>
              <a:buNone/>
              <a:defRPr sz="3600" b="1" kern="1200" spc="50" baseline="0">
                <a:solidFill>
                  <a:schemeClr val="tx1"/>
                </a:solidFill>
                <a:latin typeface="+mn-lt"/>
                <a:ea typeface="+mj-ea"/>
                <a:cs typeface="+mj-cs"/>
              </a:defRPr>
            </a:lvl1pPr>
          </a:lstStyle>
          <a:p>
            <a:pPr marL="1616075" algn="l">
              <a:spcBef>
                <a:spcPts val="1102"/>
              </a:spcBef>
              <a:buClr>
                <a:schemeClr val="accent2"/>
              </a:buClr>
            </a:pPr>
            <a:r>
              <a:rPr lang="fr-FR" sz="1800" dirty="0">
                <a:solidFill>
                  <a:schemeClr val="tx1">
                    <a:lumMod val="65000"/>
                    <a:lumOff val="35000"/>
                  </a:schemeClr>
                </a:solidFill>
                <a:ea typeface="+mn-ea"/>
                <a:cs typeface="+mn-cs"/>
              </a:rPr>
              <a:t>Prise en charge globale et continue</a:t>
            </a:r>
          </a:p>
        </p:txBody>
      </p:sp>
      <p:grpSp>
        <p:nvGrpSpPr>
          <p:cNvPr id="14" name="Groupe 13">
            <a:extLst>
              <a:ext uri="{FF2B5EF4-FFF2-40B4-BE49-F238E27FC236}">
                <a16:creationId xmlns:a16="http://schemas.microsoft.com/office/drawing/2014/main" id="{128E8382-32E3-45AF-8465-07D1343EEFB8}"/>
              </a:ext>
            </a:extLst>
          </p:cNvPr>
          <p:cNvGrpSpPr/>
          <p:nvPr/>
        </p:nvGrpSpPr>
        <p:grpSpPr>
          <a:xfrm>
            <a:off x="7290516" y="1959648"/>
            <a:ext cx="2006775" cy="1910651"/>
            <a:chOff x="5674570" y="4873423"/>
            <a:chExt cx="2006775" cy="1910651"/>
          </a:xfrm>
        </p:grpSpPr>
        <p:pic>
          <p:nvPicPr>
            <p:cNvPr id="15" name="Image 14">
              <a:extLst>
                <a:ext uri="{FF2B5EF4-FFF2-40B4-BE49-F238E27FC236}">
                  <a16:creationId xmlns:a16="http://schemas.microsoft.com/office/drawing/2014/main" id="{5CCECE97-93E5-4063-921C-F655BE95BE42}"/>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5884721" y="4873423"/>
              <a:ext cx="1440000" cy="1440000"/>
            </a:xfrm>
            <a:prstGeom prst="rect">
              <a:avLst/>
            </a:prstGeom>
          </p:spPr>
        </p:pic>
        <p:sp>
          <p:nvSpPr>
            <p:cNvPr id="16" name="ZoneTexte 15">
              <a:extLst>
                <a:ext uri="{FF2B5EF4-FFF2-40B4-BE49-F238E27FC236}">
                  <a16:creationId xmlns:a16="http://schemas.microsoft.com/office/drawing/2014/main" id="{ED860395-538D-4025-8A7E-269F140A18AC}"/>
                </a:ext>
              </a:extLst>
            </p:cNvPr>
            <p:cNvSpPr txBox="1"/>
            <p:nvPr/>
          </p:nvSpPr>
          <p:spPr>
            <a:xfrm>
              <a:off x="5674570" y="6137743"/>
              <a:ext cx="2006775" cy="646331"/>
            </a:xfrm>
            <a:prstGeom prst="rect">
              <a:avLst/>
            </a:prstGeom>
            <a:noFill/>
          </p:spPr>
          <p:txBody>
            <a:bodyPr wrap="square" rtlCol="0">
              <a:spAutoFit/>
            </a:bodyPr>
            <a:lstStyle/>
            <a:p>
              <a:pPr algn="ctr"/>
              <a:r>
                <a:rPr lang="fr-FR" b="1" dirty="0">
                  <a:solidFill>
                    <a:srgbClr val="2F3F84"/>
                  </a:solidFill>
                </a:rPr>
                <a:t>Activités soutien</a:t>
              </a:r>
              <a:br>
                <a:rPr lang="fr-FR" b="1" dirty="0">
                  <a:solidFill>
                    <a:srgbClr val="2F3F84"/>
                  </a:solidFill>
                </a:rPr>
              </a:br>
              <a:r>
                <a:rPr lang="fr-FR" b="1" dirty="0">
                  <a:solidFill>
                    <a:srgbClr val="2F3F84"/>
                  </a:solidFill>
                </a:rPr>
                <a:t>et support</a:t>
              </a:r>
            </a:p>
          </p:txBody>
        </p:sp>
      </p:grpSp>
      <p:grpSp>
        <p:nvGrpSpPr>
          <p:cNvPr id="17" name="Groupe 16">
            <a:extLst>
              <a:ext uri="{FF2B5EF4-FFF2-40B4-BE49-F238E27FC236}">
                <a16:creationId xmlns:a16="http://schemas.microsoft.com/office/drawing/2014/main" id="{1C829E63-AC6C-4219-8513-78EBD46EE853}"/>
              </a:ext>
            </a:extLst>
          </p:cNvPr>
          <p:cNvGrpSpPr/>
          <p:nvPr/>
        </p:nvGrpSpPr>
        <p:grpSpPr>
          <a:xfrm>
            <a:off x="7004529" y="4512074"/>
            <a:ext cx="2790174" cy="1895115"/>
            <a:chOff x="4062805" y="5449642"/>
            <a:chExt cx="2790174" cy="1895115"/>
          </a:xfrm>
        </p:grpSpPr>
        <p:pic>
          <p:nvPicPr>
            <p:cNvPr id="18" name="Image 17">
              <a:extLst>
                <a:ext uri="{FF2B5EF4-FFF2-40B4-BE49-F238E27FC236}">
                  <a16:creationId xmlns:a16="http://schemas.microsoft.com/office/drawing/2014/main" id="{875FEA8D-8110-471E-B329-A7F26F0B24FB}"/>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a:ext>
              </a:extLst>
            </a:blip>
            <a:stretch>
              <a:fillRect/>
            </a:stretch>
          </p:blipFill>
          <p:spPr>
            <a:xfrm>
              <a:off x="4621005" y="5449642"/>
              <a:ext cx="1440000" cy="1440000"/>
            </a:xfrm>
            <a:prstGeom prst="rect">
              <a:avLst/>
            </a:prstGeom>
          </p:spPr>
        </p:pic>
        <p:sp>
          <p:nvSpPr>
            <p:cNvPr id="19" name="ZoneTexte 18">
              <a:extLst>
                <a:ext uri="{FF2B5EF4-FFF2-40B4-BE49-F238E27FC236}">
                  <a16:creationId xmlns:a16="http://schemas.microsoft.com/office/drawing/2014/main" id="{79B567C1-0D18-4714-8101-1DF0EFDC1AC9}"/>
                </a:ext>
              </a:extLst>
            </p:cNvPr>
            <p:cNvSpPr txBox="1"/>
            <p:nvPr/>
          </p:nvSpPr>
          <p:spPr>
            <a:xfrm>
              <a:off x="4062805" y="6698426"/>
              <a:ext cx="2790174" cy="646331"/>
            </a:xfrm>
            <a:prstGeom prst="rect">
              <a:avLst/>
            </a:prstGeom>
            <a:noFill/>
          </p:spPr>
          <p:txBody>
            <a:bodyPr wrap="square" rtlCol="0">
              <a:spAutoFit/>
            </a:bodyPr>
            <a:lstStyle/>
            <a:p>
              <a:pPr algn="ctr"/>
              <a:r>
                <a:rPr lang="fr-FR" b="1" dirty="0">
                  <a:solidFill>
                    <a:srgbClr val="2F3F84"/>
                  </a:solidFill>
                </a:rPr>
                <a:t>Prise en charge et accompagnement</a:t>
              </a:r>
            </a:p>
          </p:txBody>
        </p:sp>
      </p:grpSp>
      <p:grpSp>
        <p:nvGrpSpPr>
          <p:cNvPr id="20" name="Groupe 19">
            <a:extLst>
              <a:ext uri="{FF2B5EF4-FFF2-40B4-BE49-F238E27FC236}">
                <a16:creationId xmlns:a16="http://schemas.microsoft.com/office/drawing/2014/main" id="{201912A6-B648-496E-AC72-3002A0B2E5BD}"/>
              </a:ext>
            </a:extLst>
          </p:cNvPr>
          <p:cNvGrpSpPr/>
          <p:nvPr/>
        </p:nvGrpSpPr>
        <p:grpSpPr>
          <a:xfrm>
            <a:off x="1203091" y="4611289"/>
            <a:ext cx="1367999" cy="1666734"/>
            <a:chOff x="7428696" y="4794947"/>
            <a:chExt cx="1349515" cy="1946382"/>
          </a:xfrm>
        </p:grpSpPr>
        <p:sp>
          <p:nvSpPr>
            <p:cNvPr id="21" name="ZoneTexte 20">
              <a:extLst>
                <a:ext uri="{FF2B5EF4-FFF2-40B4-BE49-F238E27FC236}">
                  <a16:creationId xmlns:a16="http://schemas.microsoft.com/office/drawing/2014/main" id="{CE8AE545-724C-45D7-9DBB-BF8BC77D3870}"/>
                </a:ext>
              </a:extLst>
            </p:cNvPr>
            <p:cNvSpPr txBox="1"/>
            <p:nvPr/>
          </p:nvSpPr>
          <p:spPr>
            <a:xfrm>
              <a:off x="7428696" y="6094998"/>
              <a:ext cx="1349515" cy="646331"/>
            </a:xfrm>
            <a:prstGeom prst="rect">
              <a:avLst/>
            </a:prstGeom>
            <a:noFill/>
          </p:spPr>
          <p:txBody>
            <a:bodyPr wrap="square" rtlCol="0">
              <a:spAutoFit/>
            </a:bodyPr>
            <a:lstStyle/>
            <a:p>
              <a:pPr algn="ctr"/>
              <a:r>
                <a:rPr lang="fr-FR" b="1" dirty="0">
                  <a:solidFill>
                    <a:srgbClr val="2F3F84"/>
                  </a:solidFill>
                </a:rPr>
                <a:t>Dialogue de gestion</a:t>
              </a:r>
            </a:p>
          </p:txBody>
        </p:sp>
        <p:pic>
          <p:nvPicPr>
            <p:cNvPr id="22" name="Image 21">
              <a:extLst>
                <a:ext uri="{FF2B5EF4-FFF2-40B4-BE49-F238E27FC236}">
                  <a16:creationId xmlns:a16="http://schemas.microsoft.com/office/drawing/2014/main" id="{86C8AB04-3E85-489A-B40D-AD8DCA30ED47}"/>
                </a:ext>
              </a:extLst>
            </p:cNvPr>
            <p:cNvPicPr>
              <a:picLocks noChangeAspect="1"/>
            </p:cNvPicPr>
            <p:nvPr/>
          </p:nvPicPr>
          <p:blipFill>
            <a:blip r:embed="rId9" cstate="screen">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a:ext>
              </a:extLst>
            </a:blip>
            <a:stretch>
              <a:fillRect/>
            </a:stretch>
          </p:blipFill>
          <p:spPr>
            <a:xfrm>
              <a:off x="7477208" y="4794947"/>
              <a:ext cx="1231642" cy="1324987"/>
            </a:xfrm>
            <a:prstGeom prst="rect">
              <a:avLst/>
            </a:prstGeom>
          </p:spPr>
        </p:pic>
      </p:grpSp>
      <p:sp>
        <p:nvSpPr>
          <p:cNvPr id="26" name="Titre 10">
            <a:extLst>
              <a:ext uri="{FF2B5EF4-FFF2-40B4-BE49-F238E27FC236}">
                <a16:creationId xmlns:a16="http://schemas.microsoft.com/office/drawing/2014/main" id="{C450140F-32C3-45D1-B37F-99A78D544E5E}"/>
              </a:ext>
            </a:extLst>
          </p:cNvPr>
          <p:cNvSpPr txBox="1">
            <a:spLocks/>
          </p:cNvSpPr>
          <p:nvPr/>
        </p:nvSpPr>
        <p:spPr>
          <a:xfrm>
            <a:off x="1085367" y="4519228"/>
            <a:ext cx="5103430" cy="1859660"/>
          </a:xfrm>
          <a:prstGeom prst="rect">
            <a:avLst/>
          </a:prstGeom>
          <a:ln w="19050">
            <a:solidFill>
              <a:srgbClr val="10AFC0"/>
            </a:solidFill>
            <a:prstDash val="sysDash"/>
          </a:ln>
        </p:spPr>
        <p:txBody>
          <a:bodyPr anchor="ctr">
            <a:noAutofit/>
          </a:bodyPr>
          <a:lstStyle>
            <a:lvl1pPr algn="r" defTabSz="1007943" rtl="0" eaLnBrk="1" latinLnBrk="0" hangingPunct="1">
              <a:lnSpc>
                <a:spcPct val="90000"/>
              </a:lnSpc>
              <a:spcBef>
                <a:spcPct val="0"/>
              </a:spcBef>
              <a:buNone/>
              <a:defRPr sz="3600" b="1" kern="1200" spc="50" baseline="0">
                <a:solidFill>
                  <a:schemeClr val="tx1"/>
                </a:solidFill>
                <a:latin typeface="+mn-lt"/>
                <a:ea typeface="+mj-ea"/>
                <a:cs typeface="+mj-cs"/>
              </a:defRPr>
            </a:lvl1pPr>
          </a:lstStyle>
          <a:p>
            <a:pPr marL="1616075" algn="l">
              <a:spcBef>
                <a:spcPts val="1102"/>
              </a:spcBef>
              <a:buClr>
                <a:schemeClr val="accent2"/>
              </a:buClr>
            </a:pPr>
            <a:r>
              <a:rPr lang="fr-FR" sz="1800" dirty="0">
                <a:solidFill>
                  <a:schemeClr val="tx1">
                    <a:lumMod val="65000"/>
                    <a:lumOff val="35000"/>
                  </a:schemeClr>
                </a:solidFill>
                <a:ea typeface="+mn-ea"/>
                <a:cs typeface="+mn-cs"/>
              </a:rPr>
              <a:t>Coopération, contractualisation</a:t>
            </a:r>
          </a:p>
        </p:txBody>
      </p:sp>
      <p:sp>
        <p:nvSpPr>
          <p:cNvPr id="27" name="Titre 10">
            <a:extLst>
              <a:ext uri="{FF2B5EF4-FFF2-40B4-BE49-F238E27FC236}">
                <a16:creationId xmlns:a16="http://schemas.microsoft.com/office/drawing/2014/main" id="{6BB087E7-CAAE-4FF1-BBB3-3C33BB2CC33A}"/>
              </a:ext>
            </a:extLst>
          </p:cNvPr>
          <p:cNvSpPr txBox="1">
            <a:spLocks/>
          </p:cNvSpPr>
          <p:nvPr/>
        </p:nvSpPr>
        <p:spPr>
          <a:xfrm>
            <a:off x="7334971" y="1975839"/>
            <a:ext cx="5103430" cy="1859660"/>
          </a:xfrm>
          <a:prstGeom prst="rect">
            <a:avLst/>
          </a:prstGeom>
          <a:ln w="19050">
            <a:solidFill>
              <a:srgbClr val="10AFC0"/>
            </a:solidFill>
            <a:prstDash val="sysDash"/>
          </a:ln>
        </p:spPr>
        <p:txBody>
          <a:bodyPr anchor="ctr">
            <a:noAutofit/>
          </a:bodyPr>
          <a:lstStyle>
            <a:lvl1pPr algn="r" defTabSz="1007943" rtl="0" eaLnBrk="1" latinLnBrk="0" hangingPunct="1">
              <a:lnSpc>
                <a:spcPct val="90000"/>
              </a:lnSpc>
              <a:spcBef>
                <a:spcPct val="0"/>
              </a:spcBef>
              <a:buNone/>
              <a:defRPr sz="3600" b="1" kern="1200" spc="50" baseline="0">
                <a:solidFill>
                  <a:schemeClr val="tx1"/>
                </a:solidFill>
                <a:latin typeface="+mn-lt"/>
                <a:ea typeface="+mj-ea"/>
                <a:cs typeface="+mj-cs"/>
              </a:defRPr>
            </a:lvl1pPr>
          </a:lstStyle>
          <a:p>
            <a:pPr marL="1971675" algn="l">
              <a:spcBef>
                <a:spcPts val="1102"/>
              </a:spcBef>
              <a:buClr>
                <a:schemeClr val="accent2"/>
              </a:buClr>
            </a:pPr>
            <a:r>
              <a:rPr lang="fr-FR" sz="1800" dirty="0">
                <a:solidFill>
                  <a:schemeClr val="tx1">
                    <a:lumMod val="65000"/>
                    <a:lumOff val="35000"/>
                  </a:schemeClr>
                </a:solidFill>
                <a:ea typeface="+mn-ea"/>
                <a:cs typeface="+mn-cs"/>
              </a:rPr>
              <a:t>Fonctions administratives, logistiques et techniques</a:t>
            </a:r>
          </a:p>
        </p:txBody>
      </p:sp>
      <p:sp>
        <p:nvSpPr>
          <p:cNvPr id="28" name="Titre 10">
            <a:extLst>
              <a:ext uri="{FF2B5EF4-FFF2-40B4-BE49-F238E27FC236}">
                <a16:creationId xmlns:a16="http://schemas.microsoft.com/office/drawing/2014/main" id="{B30BA661-7BFF-4238-9B63-0B18B570E06B}"/>
              </a:ext>
            </a:extLst>
          </p:cNvPr>
          <p:cNvSpPr txBox="1">
            <a:spLocks/>
          </p:cNvSpPr>
          <p:nvPr/>
        </p:nvSpPr>
        <p:spPr>
          <a:xfrm>
            <a:off x="7334971" y="4519227"/>
            <a:ext cx="5103430" cy="1887961"/>
          </a:xfrm>
          <a:prstGeom prst="rect">
            <a:avLst/>
          </a:prstGeom>
          <a:ln w="19050">
            <a:solidFill>
              <a:srgbClr val="10AFC0"/>
            </a:solidFill>
            <a:prstDash val="sysDash"/>
          </a:ln>
        </p:spPr>
        <p:txBody>
          <a:bodyPr anchor="ctr">
            <a:noAutofit/>
          </a:bodyPr>
          <a:lstStyle>
            <a:lvl1pPr algn="r" defTabSz="1007943" rtl="0" eaLnBrk="1" latinLnBrk="0" hangingPunct="1">
              <a:lnSpc>
                <a:spcPct val="90000"/>
              </a:lnSpc>
              <a:spcBef>
                <a:spcPct val="0"/>
              </a:spcBef>
              <a:buNone/>
              <a:defRPr sz="3600" b="1" kern="1200" spc="50" baseline="0">
                <a:solidFill>
                  <a:schemeClr val="tx1"/>
                </a:solidFill>
                <a:latin typeface="+mn-lt"/>
                <a:ea typeface="+mj-ea"/>
                <a:cs typeface="+mj-cs"/>
              </a:defRPr>
            </a:lvl1pPr>
          </a:lstStyle>
          <a:p>
            <a:pPr marL="1971675" algn="l">
              <a:spcBef>
                <a:spcPts val="1102"/>
              </a:spcBef>
              <a:buClr>
                <a:schemeClr val="accent2"/>
              </a:buClr>
            </a:pPr>
            <a:r>
              <a:rPr lang="fr-FR" sz="1800" dirty="0">
                <a:solidFill>
                  <a:schemeClr val="tx1">
                    <a:lumMod val="65000"/>
                    <a:lumOff val="35000"/>
                  </a:schemeClr>
                </a:solidFill>
                <a:ea typeface="+mn-ea"/>
                <a:cs typeface="+mn-cs"/>
              </a:rPr>
              <a:t>Activités de soins, d’accompagnement et d’hébergement</a:t>
            </a:r>
          </a:p>
        </p:txBody>
      </p:sp>
      <p:sp>
        <p:nvSpPr>
          <p:cNvPr id="31" name="Text Placeholder 32">
            <a:extLst>
              <a:ext uri="{FF2B5EF4-FFF2-40B4-BE49-F238E27FC236}">
                <a16:creationId xmlns:a16="http://schemas.microsoft.com/office/drawing/2014/main" id="{92F6B93B-A3EA-43EE-BE95-FD6A7B37BFF1}"/>
              </a:ext>
            </a:extLst>
          </p:cNvPr>
          <p:cNvSpPr txBox="1">
            <a:spLocks/>
          </p:cNvSpPr>
          <p:nvPr/>
        </p:nvSpPr>
        <p:spPr>
          <a:xfrm>
            <a:off x="1039779" y="1116032"/>
            <a:ext cx="4312150" cy="34290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lang="fr-FR" sz="2000" b="1" kern="1200" cap="all" baseline="0" dirty="0">
                <a:ln w="12700">
                  <a:noFill/>
                </a:ln>
                <a:solidFill>
                  <a:schemeClr val="accent2"/>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2400" dirty="0">
                <a:solidFill>
                  <a:srgbClr val="0C8591"/>
                </a:solidFill>
              </a:rPr>
              <a:t>Nos domaines d’expertise</a:t>
            </a:r>
          </a:p>
        </p:txBody>
      </p:sp>
      <p:grpSp>
        <p:nvGrpSpPr>
          <p:cNvPr id="32" name="Group 20">
            <a:extLst>
              <a:ext uri="{FF2B5EF4-FFF2-40B4-BE49-F238E27FC236}">
                <a16:creationId xmlns:a16="http://schemas.microsoft.com/office/drawing/2014/main" id="{8B3B66D2-AA31-49F7-89F7-C3E888EA7D8F}"/>
              </a:ext>
            </a:extLst>
          </p:cNvPr>
          <p:cNvGrpSpPr/>
          <p:nvPr/>
        </p:nvGrpSpPr>
        <p:grpSpPr>
          <a:xfrm>
            <a:off x="277889" y="1240239"/>
            <a:ext cx="742644" cy="1185629"/>
            <a:chOff x="4593188" y="1249052"/>
            <a:chExt cx="742644" cy="1185629"/>
          </a:xfrm>
        </p:grpSpPr>
        <p:sp>
          <p:nvSpPr>
            <p:cNvPr id="33" name="Graphic 43">
              <a:extLst>
                <a:ext uri="{FF2B5EF4-FFF2-40B4-BE49-F238E27FC236}">
                  <a16:creationId xmlns:a16="http://schemas.microsoft.com/office/drawing/2014/main" id="{177CAD9E-E696-4738-90CA-B51AAF6F61AB}"/>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34" name="Graphic 43">
              <a:extLst>
                <a:ext uri="{FF2B5EF4-FFF2-40B4-BE49-F238E27FC236}">
                  <a16:creationId xmlns:a16="http://schemas.microsoft.com/office/drawing/2014/main" id="{57FC9E90-867E-46BB-9E1C-1FB308F674A7}"/>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E9B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35" name="Espace réservé du texte 6">
            <a:extLst>
              <a:ext uri="{FF2B5EF4-FFF2-40B4-BE49-F238E27FC236}">
                <a16:creationId xmlns:a16="http://schemas.microsoft.com/office/drawing/2014/main" id="{7CF37F18-B28E-4880-8527-91A963E83216}"/>
              </a:ext>
            </a:extLst>
          </p:cNvPr>
          <p:cNvSpPr txBox="1">
            <a:spLocks/>
          </p:cNvSpPr>
          <p:nvPr/>
        </p:nvSpPr>
        <p:spPr>
          <a:xfrm>
            <a:off x="4580467" y="0"/>
            <a:ext cx="8849136" cy="489527"/>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007943" lvl="2" indent="0" algn="r">
              <a:buNone/>
            </a:pPr>
            <a:r>
              <a:rPr lang="fr-FR" sz="3086" b="1" dirty="0">
                <a:solidFill>
                  <a:schemeClr val="tx1">
                    <a:lumMod val="65000"/>
                    <a:lumOff val="35000"/>
                  </a:schemeClr>
                </a:solidFill>
              </a:rPr>
              <a:t>Qui sommes-nous ?</a:t>
            </a:r>
          </a:p>
        </p:txBody>
      </p:sp>
    </p:spTree>
    <p:extLst>
      <p:ext uri="{BB962C8B-B14F-4D97-AF65-F5344CB8AC3E}">
        <p14:creationId xmlns:p14="http://schemas.microsoft.com/office/powerpoint/2010/main" val="347502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Espace réservé du texte 6">
            <a:extLst>
              <a:ext uri="{FF2B5EF4-FFF2-40B4-BE49-F238E27FC236}">
                <a16:creationId xmlns:a16="http://schemas.microsoft.com/office/drawing/2014/main" id="{E56C7FAA-A18B-4F6F-BC1C-67CEE377FF21}"/>
              </a:ext>
            </a:extLst>
          </p:cNvPr>
          <p:cNvSpPr txBox="1">
            <a:spLocks/>
          </p:cNvSpPr>
          <p:nvPr/>
        </p:nvSpPr>
        <p:spPr>
          <a:xfrm>
            <a:off x="4580467" y="0"/>
            <a:ext cx="8849136" cy="489527"/>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007943" lvl="2" indent="0" algn="r">
              <a:buNone/>
            </a:pPr>
            <a:r>
              <a:rPr lang="fr-FR" sz="3086" b="1" dirty="0">
                <a:solidFill>
                  <a:schemeClr val="tx1">
                    <a:lumMod val="65000"/>
                    <a:lumOff val="35000"/>
                  </a:schemeClr>
                </a:solidFill>
              </a:rPr>
              <a:t>Qui sommes-nous?</a:t>
            </a:r>
          </a:p>
        </p:txBody>
      </p:sp>
      <p:sp>
        <p:nvSpPr>
          <p:cNvPr id="31" name="Espace réservé du texte 5">
            <a:extLst>
              <a:ext uri="{FF2B5EF4-FFF2-40B4-BE49-F238E27FC236}">
                <a16:creationId xmlns:a16="http://schemas.microsoft.com/office/drawing/2014/main" id="{5F155330-698E-47A3-8855-72EDADA5BC33}"/>
              </a:ext>
            </a:extLst>
          </p:cNvPr>
          <p:cNvSpPr txBox="1">
            <a:spLocks/>
          </p:cNvSpPr>
          <p:nvPr/>
        </p:nvSpPr>
        <p:spPr>
          <a:xfrm>
            <a:off x="2394967" y="1983734"/>
            <a:ext cx="8961781" cy="46046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7" lvl="1" indent="0" algn="just" defTabSz="829544" hangingPunct="0">
              <a:lnSpc>
                <a:spcPct val="100000"/>
              </a:lnSpc>
              <a:spcBef>
                <a:spcPct val="0"/>
              </a:spcBef>
              <a:spcAft>
                <a:spcPts val="726"/>
              </a:spcAft>
              <a:buClr>
                <a:srgbClr val="0C8591"/>
              </a:buClr>
              <a:buNone/>
              <a:defRPr/>
            </a:pPr>
            <a:endParaRPr lang="fr-FR" dirty="0">
              <a:solidFill>
                <a:schemeClr val="tx1">
                  <a:lumMod val="65000"/>
                  <a:lumOff val="35000"/>
                </a:schemeClr>
              </a:solidFill>
            </a:endParaRPr>
          </a:p>
          <a:p>
            <a:pPr marL="185737" lvl="1" indent="0" algn="just" defTabSz="829544" hangingPunct="0">
              <a:lnSpc>
                <a:spcPct val="100000"/>
              </a:lnSpc>
              <a:spcBef>
                <a:spcPct val="0"/>
              </a:spcBef>
              <a:spcAft>
                <a:spcPts val="726"/>
              </a:spcAft>
              <a:buClr>
                <a:srgbClr val="0C8591"/>
              </a:buClr>
              <a:buNone/>
              <a:defRPr/>
            </a:pPr>
            <a:r>
              <a:rPr lang="fr-FR" dirty="0">
                <a:solidFill>
                  <a:schemeClr val="tx1">
                    <a:lumMod val="65000"/>
                    <a:lumOff val="35000"/>
                  </a:schemeClr>
                </a:solidFill>
              </a:rPr>
              <a:t>Modéliser les bonnes pratiques organisationnelles sur des sujets émergents </a:t>
            </a:r>
          </a:p>
          <a:p>
            <a:pPr marL="185737" lvl="1" indent="0" algn="just" defTabSz="829544" hangingPunct="0">
              <a:lnSpc>
                <a:spcPct val="100000"/>
              </a:lnSpc>
              <a:spcBef>
                <a:spcPct val="0"/>
              </a:spcBef>
              <a:spcAft>
                <a:spcPts val="726"/>
              </a:spcAft>
              <a:buClr>
                <a:srgbClr val="0C8591"/>
              </a:buClr>
              <a:buNone/>
              <a:defRPr/>
            </a:pPr>
            <a:endParaRPr lang="fr-FR" dirty="0">
              <a:solidFill>
                <a:schemeClr val="tx1">
                  <a:lumMod val="65000"/>
                  <a:lumOff val="35000"/>
                </a:schemeClr>
              </a:solidFill>
            </a:endParaRPr>
          </a:p>
          <a:p>
            <a:pPr marL="185737" lvl="1" indent="0" algn="just" defTabSz="829544" hangingPunct="0">
              <a:lnSpc>
                <a:spcPct val="100000"/>
              </a:lnSpc>
              <a:spcBef>
                <a:spcPct val="0"/>
              </a:spcBef>
              <a:spcAft>
                <a:spcPts val="726"/>
              </a:spcAft>
              <a:buClr>
                <a:srgbClr val="0C8591"/>
              </a:buClr>
              <a:buNone/>
              <a:defRPr/>
            </a:pPr>
            <a:endParaRPr lang="fr-FR" dirty="0">
              <a:solidFill>
                <a:schemeClr val="tx1">
                  <a:lumMod val="65000"/>
                  <a:lumOff val="35000"/>
                </a:schemeClr>
              </a:solidFill>
            </a:endParaRPr>
          </a:p>
          <a:p>
            <a:pPr marL="185737" lvl="1" indent="0" algn="just" defTabSz="829544" hangingPunct="0">
              <a:lnSpc>
                <a:spcPct val="100000"/>
              </a:lnSpc>
              <a:spcBef>
                <a:spcPct val="0"/>
              </a:spcBef>
              <a:spcAft>
                <a:spcPts val="726"/>
              </a:spcAft>
              <a:buClr>
                <a:srgbClr val="0C8591"/>
              </a:buClr>
              <a:buNone/>
              <a:defRPr/>
            </a:pPr>
            <a:r>
              <a:rPr lang="fr-FR" dirty="0">
                <a:solidFill>
                  <a:schemeClr val="tx1">
                    <a:lumMod val="65000"/>
                    <a:lumOff val="35000"/>
                  </a:schemeClr>
                </a:solidFill>
              </a:rPr>
              <a:t>Faciliter et accélérer le changement</a:t>
            </a:r>
          </a:p>
          <a:p>
            <a:pPr marL="185737" lvl="1" indent="0" algn="just" defTabSz="829544" hangingPunct="0">
              <a:lnSpc>
                <a:spcPct val="100000"/>
              </a:lnSpc>
              <a:spcBef>
                <a:spcPct val="0"/>
              </a:spcBef>
              <a:spcAft>
                <a:spcPts val="726"/>
              </a:spcAft>
              <a:buClr>
                <a:srgbClr val="0C8591"/>
              </a:buClr>
              <a:buNone/>
              <a:defRPr/>
            </a:pPr>
            <a:endParaRPr lang="fr-FR" dirty="0">
              <a:solidFill>
                <a:schemeClr val="tx1">
                  <a:lumMod val="65000"/>
                  <a:lumOff val="35000"/>
                </a:schemeClr>
              </a:solidFill>
            </a:endParaRPr>
          </a:p>
          <a:p>
            <a:pPr marL="185737" lvl="1" indent="0" algn="just" defTabSz="829544" hangingPunct="0">
              <a:lnSpc>
                <a:spcPct val="100000"/>
              </a:lnSpc>
              <a:spcBef>
                <a:spcPct val="0"/>
              </a:spcBef>
              <a:spcAft>
                <a:spcPts val="726"/>
              </a:spcAft>
              <a:buClr>
                <a:srgbClr val="0C8591"/>
              </a:buClr>
              <a:buNone/>
              <a:defRPr/>
            </a:pPr>
            <a:endParaRPr lang="fr-FR" dirty="0">
              <a:solidFill>
                <a:schemeClr val="tx1">
                  <a:lumMod val="65000"/>
                  <a:lumOff val="35000"/>
                </a:schemeClr>
              </a:solidFill>
            </a:endParaRPr>
          </a:p>
          <a:p>
            <a:pPr marL="185737" lvl="1" indent="0" algn="just" defTabSz="829544" hangingPunct="0">
              <a:lnSpc>
                <a:spcPct val="100000"/>
              </a:lnSpc>
              <a:spcBef>
                <a:spcPct val="0"/>
              </a:spcBef>
              <a:spcAft>
                <a:spcPts val="726"/>
              </a:spcAft>
              <a:buClr>
                <a:srgbClr val="0C8591"/>
              </a:buClr>
              <a:buNone/>
              <a:defRPr/>
            </a:pPr>
            <a:r>
              <a:rPr lang="fr-FR" dirty="0">
                <a:solidFill>
                  <a:schemeClr val="tx1">
                    <a:lumMod val="65000"/>
                    <a:lumOff val="35000"/>
                  </a:schemeClr>
                </a:solidFill>
              </a:rPr>
              <a:t>Créer des espaces d’échanges et de </a:t>
            </a:r>
            <a:r>
              <a:rPr lang="fr-FR" dirty="0" err="1">
                <a:solidFill>
                  <a:schemeClr val="tx1">
                    <a:lumMod val="65000"/>
                    <a:lumOff val="35000"/>
                  </a:schemeClr>
                </a:solidFill>
              </a:rPr>
              <a:t>co</a:t>
            </a:r>
            <a:r>
              <a:rPr lang="fr-FR" dirty="0">
                <a:solidFill>
                  <a:schemeClr val="tx1">
                    <a:lumMod val="65000"/>
                    <a:lumOff val="35000"/>
                  </a:schemeClr>
                </a:solidFill>
              </a:rPr>
              <a:t>-apprentissage entre professionnels</a:t>
            </a:r>
          </a:p>
        </p:txBody>
      </p:sp>
      <p:sp>
        <p:nvSpPr>
          <p:cNvPr id="10" name="Text Placeholder 32">
            <a:extLst>
              <a:ext uri="{FF2B5EF4-FFF2-40B4-BE49-F238E27FC236}">
                <a16:creationId xmlns:a16="http://schemas.microsoft.com/office/drawing/2014/main" id="{2DCF7CCE-6AE8-4FEB-9BA9-AB7B20D6E5A0}"/>
              </a:ext>
            </a:extLst>
          </p:cNvPr>
          <p:cNvSpPr txBox="1">
            <a:spLocks/>
          </p:cNvSpPr>
          <p:nvPr/>
        </p:nvSpPr>
        <p:spPr>
          <a:xfrm>
            <a:off x="1039779" y="1116032"/>
            <a:ext cx="4312150" cy="34290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lang="fr-FR" sz="2000" b="1" kern="1200" cap="all" baseline="0" dirty="0">
                <a:ln w="12700">
                  <a:noFill/>
                </a:ln>
                <a:solidFill>
                  <a:schemeClr val="accent2"/>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2400" dirty="0">
                <a:solidFill>
                  <a:srgbClr val="0C8591"/>
                </a:solidFill>
              </a:rPr>
              <a:t>nos Objectifs, Notre rôle, </a:t>
            </a:r>
          </a:p>
        </p:txBody>
      </p:sp>
      <p:grpSp>
        <p:nvGrpSpPr>
          <p:cNvPr id="11" name="Group 20">
            <a:extLst>
              <a:ext uri="{FF2B5EF4-FFF2-40B4-BE49-F238E27FC236}">
                <a16:creationId xmlns:a16="http://schemas.microsoft.com/office/drawing/2014/main" id="{69590883-E1E2-408F-AC22-259FDD1E87E4}"/>
              </a:ext>
            </a:extLst>
          </p:cNvPr>
          <p:cNvGrpSpPr/>
          <p:nvPr/>
        </p:nvGrpSpPr>
        <p:grpSpPr>
          <a:xfrm>
            <a:off x="277889" y="1240239"/>
            <a:ext cx="742644" cy="1185629"/>
            <a:chOff x="4593188" y="1249052"/>
            <a:chExt cx="742644" cy="1185629"/>
          </a:xfrm>
        </p:grpSpPr>
        <p:sp>
          <p:nvSpPr>
            <p:cNvPr id="12" name="Graphic 43">
              <a:extLst>
                <a:ext uri="{FF2B5EF4-FFF2-40B4-BE49-F238E27FC236}">
                  <a16:creationId xmlns:a16="http://schemas.microsoft.com/office/drawing/2014/main" id="{E2FA1895-515B-4F4D-90E3-17BDB242C9E9}"/>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C8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3" name="Graphic 43">
              <a:extLst>
                <a:ext uri="{FF2B5EF4-FFF2-40B4-BE49-F238E27FC236}">
                  <a16:creationId xmlns:a16="http://schemas.microsoft.com/office/drawing/2014/main" id="{63FF47E6-C0C1-4A96-AAFC-E12CC9F35C07}"/>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0E9B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pic>
        <p:nvPicPr>
          <p:cNvPr id="4" name="Graphique 3" descr="Ampoule et engrenage">
            <a:extLst>
              <a:ext uri="{FF2B5EF4-FFF2-40B4-BE49-F238E27FC236}">
                <a16:creationId xmlns:a16="http://schemas.microsoft.com/office/drawing/2014/main" id="{BBBEACA0-953A-4A7A-B6A7-BEFDA79EFD1C}"/>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480567" y="2425868"/>
            <a:ext cx="914400" cy="914400"/>
          </a:xfrm>
          <a:prstGeom prst="rect">
            <a:avLst/>
          </a:prstGeom>
        </p:spPr>
      </p:pic>
      <p:pic>
        <p:nvPicPr>
          <p:cNvPr id="6" name="Graphique 5" descr="Chronomètre">
            <a:extLst>
              <a:ext uri="{FF2B5EF4-FFF2-40B4-BE49-F238E27FC236}">
                <a16:creationId xmlns:a16="http://schemas.microsoft.com/office/drawing/2014/main" id="{CA629894-C1F1-4E99-9B84-0DF07B4A8D2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480567" y="3901884"/>
            <a:ext cx="914400" cy="914400"/>
          </a:xfrm>
          <a:prstGeom prst="rect">
            <a:avLst/>
          </a:prstGeom>
        </p:spPr>
      </p:pic>
      <p:pic>
        <p:nvPicPr>
          <p:cNvPr id="15" name="Graphique 14" descr="Conversation">
            <a:extLst>
              <a:ext uri="{FF2B5EF4-FFF2-40B4-BE49-F238E27FC236}">
                <a16:creationId xmlns:a16="http://schemas.microsoft.com/office/drawing/2014/main" id="{C7730B53-8DC5-4018-BC47-9266B506C2B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480567" y="5519398"/>
            <a:ext cx="914400" cy="914400"/>
          </a:xfrm>
          <a:prstGeom prst="rect">
            <a:avLst/>
          </a:prstGeom>
        </p:spPr>
      </p:pic>
    </p:spTree>
    <p:extLst>
      <p:ext uri="{BB962C8B-B14F-4D97-AF65-F5344CB8AC3E}">
        <p14:creationId xmlns:p14="http://schemas.microsoft.com/office/powerpoint/2010/main" val="310300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D59DDE-FBA0-43EB-B3DE-DECE44CE473C}"/>
              </a:ext>
            </a:extLst>
          </p:cNvPr>
          <p:cNvSpPr>
            <a:spLocks noGrp="1"/>
          </p:cNvSpPr>
          <p:nvPr>
            <p:ph type="title"/>
          </p:nvPr>
        </p:nvSpPr>
        <p:spPr/>
        <p:txBody>
          <a:bodyPr/>
          <a:lstStyle/>
          <a:p>
            <a:r>
              <a:rPr lang="fr-FR" dirty="0"/>
              <a:t>Les Appuis Thématiques</a:t>
            </a:r>
          </a:p>
        </p:txBody>
      </p:sp>
      <p:pic>
        <p:nvPicPr>
          <p:cNvPr id="5" name="Espace réservé pour une image  4" descr="Une image contenant personne, fenêtre, aîné, table&#10;&#10;Description générée automatiquement">
            <a:extLst>
              <a:ext uri="{FF2B5EF4-FFF2-40B4-BE49-F238E27FC236}">
                <a16:creationId xmlns:a16="http://schemas.microsoft.com/office/drawing/2014/main" id="{CB8AC6E8-6E34-47EC-98B9-AB2193B2ED3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765747" y="1730382"/>
            <a:ext cx="5972126" cy="4627919"/>
          </a:xfrm>
        </p:spPr>
      </p:pic>
    </p:spTree>
    <p:extLst>
      <p:ext uri="{BB962C8B-B14F-4D97-AF65-F5344CB8AC3E}">
        <p14:creationId xmlns:p14="http://schemas.microsoft.com/office/powerpoint/2010/main" val="344622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06B2EE6-4060-419F-AF13-A224C8D5198E}"/>
              </a:ext>
            </a:extLst>
          </p:cNvPr>
          <p:cNvSpPr>
            <a:spLocks noGrp="1"/>
          </p:cNvSpPr>
          <p:nvPr>
            <p:ph type="sldNum" sz="quarter" idx="12"/>
          </p:nvPr>
        </p:nvSpPr>
        <p:spPr/>
        <p:txBody>
          <a:bodyPr/>
          <a:lstStyle/>
          <a:p>
            <a:fld id="{74DA0597-0A8D-7A49-A43B-C4AEA41DCCE0}" type="slidenum">
              <a:rPr lang="de-DE" smtClean="0"/>
              <a:pPr/>
              <a:t>7</a:t>
            </a:fld>
            <a:endParaRPr lang="de-DE"/>
          </a:p>
        </p:txBody>
      </p:sp>
      <p:sp>
        <p:nvSpPr>
          <p:cNvPr id="3" name="ZoneTexte 2">
            <a:extLst>
              <a:ext uri="{FF2B5EF4-FFF2-40B4-BE49-F238E27FC236}">
                <a16:creationId xmlns:a16="http://schemas.microsoft.com/office/drawing/2014/main" id="{1922E5A8-0284-4076-9FA2-B993FF8BADC2}"/>
              </a:ext>
            </a:extLst>
          </p:cNvPr>
          <p:cNvSpPr txBox="1"/>
          <p:nvPr/>
        </p:nvSpPr>
        <p:spPr>
          <a:xfrm>
            <a:off x="1020533" y="4399195"/>
            <a:ext cx="8932721" cy="2399118"/>
          </a:xfrm>
          <a:prstGeom prst="rect">
            <a:avLst/>
          </a:prstGeom>
          <a:noFill/>
        </p:spPr>
        <p:txBody>
          <a:bodyPr wrap="square" rtlCol="0">
            <a:spAutoFit/>
          </a:bodyPr>
          <a:lstStyle/>
          <a:p>
            <a:endParaRPr lang="fr-FR" dirty="0"/>
          </a:p>
          <a:p>
            <a:pPr marL="285750" indent="-285750" algn="just" defTabSz="1007943">
              <a:lnSpc>
                <a:spcPct val="90000"/>
              </a:lnSpc>
              <a:spcBef>
                <a:spcPts val="1102"/>
              </a:spcBef>
              <a:buClr>
                <a:srgbClr val="2F3F84"/>
              </a:buClr>
              <a:buFont typeface="Wingdings" panose="05000000000000000000" pitchFamily="2" charset="2"/>
              <a:buChar char="§"/>
            </a:pPr>
            <a:r>
              <a:rPr lang="fr-FR" sz="1600" dirty="0">
                <a:solidFill>
                  <a:schemeClr val="tx1">
                    <a:lumMod val="65000"/>
                    <a:lumOff val="35000"/>
                  </a:schemeClr>
                </a:solidFill>
              </a:rPr>
              <a:t>Une démarche qui prend en compte </a:t>
            </a:r>
            <a:r>
              <a:rPr lang="fr-FR" sz="1600" b="1" dirty="0">
                <a:solidFill>
                  <a:schemeClr val="tx1">
                    <a:lumMod val="65000"/>
                    <a:lumOff val="35000"/>
                  </a:schemeClr>
                </a:solidFill>
              </a:rPr>
              <a:t>vos propres besoins, la maturité de vos organisations pour trouver des solutions pérennes en mettant notamment </a:t>
            </a:r>
            <a:r>
              <a:rPr lang="fr-FR" sz="1600" dirty="0">
                <a:solidFill>
                  <a:schemeClr val="tx1">
                    <a:lumMod val="65000"/>
                    <a:lumOff val="35000"/>
                  </a:schemeClr>
                </a:solidFill>
              </a:rPr>
              <a:t>à disposition des outils, méthodes et solutions organisationnelles robustes pour vos projets ;</a:t>
            </a:r>
          </a:p>
          <a:p>
            <a:pPr algn="just" defTabSz="1007943">
              <a:lnSpc>
                <a:spcPct val="90000"/>
              </a:lnSpc>
              <a:spcBef>
                <a:spcPts val="1102"/>
              </a:spcBef>
              <a:buClr>
                <a:srgbClr val="ED7D31"/>
              </a:buClr>
            </a:pPr>
            <a:r>
              <a:rPr lang="fr-FR" sz="1600" dirty="0">
                <a:solidFill>
                  <a:schemeClr val="tx1">
                    <a:lumMod val="65000"/>
                    <a:lumOff val="35000"/>
                  </a:schemeClr>
                </a:solidFill>
              </a:rPr>
              <a:t>Quelque soit votre point de départ, il s’agit d’accélérer ensemble un projet de transformation au service de la qualité et de la prise en charge de vos patients ;</a:t>
            </a:r>
          </a:p>
          <a:p>
            <a:pPr algn="just" defTabSz="1007943">
              <a:lnSpc>
                <a:spcPct val="90000"/>
              </a:lnSpc>
              <a:spcBef>
                <a:spcPts val="1102"/>
              </a:spcBef>
              <a:buClr>
                <a:srgbClr val="ED7D31"/>
              </a:buClr>
            </a:pPr>
            <a:r>
              <a:rPr lang="fr-FR" sz="1600" dirty="0">
                <a:solidFill>
                  <a:schemeClr val="tx1">
                    <a:lumMod val="65000"/>
                    <a:lumOff val="35000"/>
                  </a:schemeClr>
                </a:solidFill>
              </a:rPr>
              <a:t>Notre appui repose sur le volontariat, il a déjà été éprouvé auprès d’autres professionnels de terrain.</a:t>
            </a:r>
            <a:endParaRPr lang="fr-FR" sz="1600" b="1" dirty="0"/>
          </a:p>
          <a:p>
            <a:endParaRPr lang="fr-FR" b="1" dirty="0"/>
          </a:p>
        </p:txBody>
      </p:sp>
      <p:sp>
        <p:nvSpPr>
          <p:cNvPr id="4" name="Text Placeholder 32">
            <a:extLst>
              <a:ext uri="{FF2B5EF4-FFF2-40B4-BE49-F238E27FC236}">
                <a16:creationId xmlns:a16="http://schemas.microsoft.com/office/drawing/2014/main" id="{CE9EB528-5475-483B-9B34-FC3FC4CE0B1C}"/>
              </a:ext>
            </a:extLst>
          </p:cNvPr>
          <p:cNvSpPr txBox="1">
            <a:spLocks/>
          </p:cNvSpPr>
          <p:nvPr/>
        </p:nvSpPr>
        <p:spPr>
          <a:xfrm>
            <a:off x="1039778" y="1116032"/>
            <a:ext cx="8036232" cy="34290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lang="fr-FR" sz="2000" b="1" kern="1200" cap="all" baseline="0" dirty="0">
                <a:ln w="12700">
                  <a:noFill/>
                </a:ln>
                <a:solidFill>
                  <a:schemeClr val="accent2"/>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2400" dirty="0">
                <a:solidFill>
                  <a:srgbClr val="2F3F84"/>
                </a:solidFill>
              </a:rPr>
              <a:t>Pourquoi se lancer dans un appui thématique ?</a:t>
            </a:r>
          </a:p>
        </p:txBody>
      </p:sp>
      <p:grpSp>
        <p:nvGrpSpPr>
          <p:cNvPr id="5" name="Group 20">
            <a:extLst>
              <a:ext uri="{FF2B5EF4-FFF2-40B4-BE49-F238E27FC236}">
                <a16:creationId xmlns:a16="http://schemas.microsoft.com/office/drawing/2014/main" id="{71ADABDE-5142-4FB5-B1C5-731599B413D1}"/>
              </a:ext>
            </a:extLst>
          </p:cNvPr>
          <p:cNvGrpSpPr/>
          <p:nvPr/>
        </p:nvGrpSpPr>
        <p:grpSpPr>
          <a:xfrm>
            <a:off x="277889" y="1240239"/>
            <a:ext cx="742644" cy="1185629"/>
            <a:chOff x="4593188" y="1249052"/>
            <a:chExt cx="742644" cy="1185629"/>
          </a:xfrm>
        </p:grpSpPr>
        <p:sp>
          <p:nvSpPr>
            <p:cNvPr id="6" name="Graphic 43">
              <a:extLst>
                <a:ext uri="{FF2B5EF4-FFF2-40B4-BE49-F238E27FC236}">
                  <a16:creationId xmlns:a16="http://schemas.microsoft.com/office/drawing/2014/main" id="{D14CEC9F-643D-4EC5-8ACD-28A96FA8F416}"/>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7" name="Graphic 43">
              <a:extLst>
                <a:ext uri="{FF2B5EF4-FFF2-40B4-BE49-F238E27FC236}">
                  <a16:creationId xmlns:a16="http://schemas.microsoft.com/office/drawing/2014/main" id="{9F21AECD-84E7-4239-961B-D336C8AB9355}"/>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3B50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8" name="Text Placeholder 32">
            <a:extLst>
              <a:ext uri="{FF2B5EF4-FFF2-40B4-BE49-F238E27FC236}">
                <a16:creationId xmlns:a16="http://schemas.microsoft.com/office/drawing/2014/main" id="{E4FB3C76-D76B-4B63-BD1C-584CACA3816E}"/>
              </a:ext>
            </a:extLst>
          </p:cNvPr>
          <p:cNvSpPr txBox="1">
            <a:spLocks/>
          </p:cNvSpPr>
          <p:nvPr/>
        </p:nvSpPr>
        <p:spPr>
          <a:xfrm>
            <a:off x="1039778" y="4227745"/>
            <a:ext cx="8036232" cy="34290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lang="fr-FR" sz="2000" b="1" kern="1200" cap="all" baseline="0" dirty="0">
                <a:ln w="12700">
                  <a:noFill/>
                </a:ln>
                <a:solidFill>
                  <a:schemeClr val="accent2"/>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2400" dirty="0">
                <a:solidFill>
                  <a:srgbClr val="2F3F84"/>
                </a:solidFill>
              </a:rPr>
              <a:t>Quels bénéfices ?</a:t>
            </a:r>
          </a:p>
        </p:txBody>
      </p:sp>
      <p:grpSp>
        <p:nvGrpSpPr>
          <p:cNvPr id="9" name="Group 20">
            <a:extLst>
              <a:ext uri="{FF2B5EF4-FFF2-40B4-BE49-F238E27FC236}">
                <a16:creationId xmlns:a16="http://schemas.microsoft.com/office/drawing/2014/main" id="{7C5B27C6-F4B1-46FC-B540-4F8DB71A8DDF}"/>
              </a:ext>
            </a:extLst>
          </p:cNvPr>
          <p:cNvGrpSpPr/>
          <p:nvPr/>
        </p:nvGrpSpPr>
        <p:grpSpPr>
          <a:xfrm>
            <a:off x="258344" y="4299759"/>
            <a:ext cx="742644" cy="1185629"/>
            <a:chOff x="4593188" y="1249052"/>
            <a:chExt cx="742644" cy="1185629"/>
          </a:xfrm>
        </p:grpSpPr>
        <p:sp>
          <p:nvSpPr>
            <p:cNvPr id="10" name="Graphic 43">
              <a:extLst>
                <a:ext uri="{FF2B5EF4-FFF2-40B4-BE49-F238E27FC236}">
                  <a16:creationId xmlns:a16="http://schemas.microsoft.com/office/drawing/2014/main" id="{A03D1B96-3CA9-49E1-B02A-AE5EBFFC6FB7}"/>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1C9DFB5F-FF43-4BE8-83D9-83EA12CF3BAB}"/>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3B50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13" name="ZoneTexte 12">
            <a:extLst>
              <a:ext uri="{FF2B5EF4-FFF2-40B4-BE49-F238E27FC236}">
                <a16:creationId xmlns:a16="http://schemas.microsoft.com/office/drawing/2014/main" id="{C58D9187-D635-4099-805F-95BE19A99CF9}"/>
              </a:ext>
            </a:extLst>
          </p:cNvPr>
          <p:cNvSpPr txBox="1"/>
          <p:nvPr/>
        </p:nvSpPr>
        <p:spPr>
          <a:xfrm>
            <a:off x="1000988" y="1613489"/>
            <a:ext cx="8932721" cy="2369880"/>
          </a:xfrm>
          <a:prstGeom prst="rect">
            <a:avLst/>
          </a:prstGeom>
          <a:noFill/>
        </p:spPr>
        <p:txBody>
          <a:bodyPr wrap="square">
            <a:spAutoFit/>
          </a:bodyPr>
          <a:lstStyle/>
          <a:p>
            <a:pPr marL="252000" indent="-285750" algn="just">
              <a:buClr>
                <a:srgbClr val="2F3F84"/>
              </a:buClr>
              <a:buFont typeface="Wingdings" panose="05000000000000000000" pitchFamily="2" charset="2"/>
              <a:buChar char="§"/>
            </a:pPr>
            <a:r>
              <a:rPr lang="fr-FR" sz="1600" dirty="0">
                <a:solidFill>
                  <a:schemeClr val="tx1">
                    <a:lumMod val="65000"/>
                    <a:lumOff val="35000"/>
                  </a:schemeClr>
                </a:solidFill>
              </a:rPr>
              <a:t>Pour </a:t>
            </a:r>
            <a:r>
              <a:rPr lang="fr-FR" sz="1600" b="1" dirty="0">
                <a:solidFill>
                  <a:schemeClr val="tx1">
                    <a:lumMod val="65000"/>
                    <a:lumOff val="35000"/>
                  </a:schemeClr>
                </a:solidFill>
              </a:rPr>
              <a:t>soutenir les équipes hospitalières dans la résolution des problèmes </a:t>
            </a:r>
            <a:r>
              <a:rPr lang="fr-FR" sz="1600" dirty="0">
                <a:solidFill>
                  <a:schemeClr val="tx1">
                    <a:lumMod val="65000"/>
                    <a:lumOff val="35000"/>
                  </a:schemeClr>
                </a:solidFill>
              </a:rPr>
              <a:t>d’organisation interne et territoriale qu’elles peuvent rencontrer ;</a:t>
            </a:r>
          </a:p>
          <a:p>
            <a:pPr marL="252000" indent="-285750" algn="just">
              <a:buClr>
                <a:srgbClr val="2F3F84"/>
              </a:buClr>
              <a:buFont typeface="Wingdings" panose="05000000000000000000" pitchFamily="2" charset="2"/>
              <a:buChar char="§"/>
            </a:pPr>
            <a:r>
              <a:rPr lang="fr-FR" sz="1600" dirty="0">
                <a:solidFill>
                  <a:schemeClr val="tx1">
                    <a:lumMod val="65000"/>
                    <a:lumOff val="35000"/>
                  </a:schemeClr>
                </a:solidFill>
                <a:latin typeface="+mn-lt"/>
              </a:rPr>
              <a:t>Pour </a:t>
            </a:r>
            <a:r>
              <a:rPr lang="fr-FR" sz="1600" b="1" dirty="0">
                <a:solidFill>
                  <a:schemeClr val="tx1">
                    <a:lumMod val="65000"/>
                    <a:lumOff val="35000"/>
                  </a:schemeClr>
                </a:solidFill>
                <a:latin typeface="+mn-lt"/>
              </a:rPr>
              <a:t>valoriser et partager </a:t>
            </a:r>
            <a:r>
              <a:rPr lang="fr-FR" sz="1600" dirty="0">
                <a:solidFill>
                  <a:schemeClr val="tx1">
                    <a:lumMod val="65000"/>
                    <a:lumOff val="35000"/>
                  </a:schemeClr>
                </a:solidFill>
                <a:latin typeface="+mn-lt"/>
              </a:rPr>
              <a:t>les solutions qu’elles ont déjà trouvées à certaines de ces difficultés.</a:t>
            </a:r>
          </a:p>
          <a:p>
            <a:pPr algn="just">
              <a:buClr>
                <a:srgbClr val="2F3F84"/>
              </a:buClr>
            </a:pPr>
            <a:endParaRPr lang="fr-FR" sz="1600" dirty="0">
              <a:solidFill>
                <a:schemeClr val="tx1">
                  <a:lumMod val="65000"/>
                  <a:lumOff val="35000"/>
                </a:schemeClr>
              </a:solidFill>
            </a:endParaRPr>
          </a:p>
          <a:p>
            <a:pPr algn="just">
              <a:buClr>
                <a:srgbClr val="2F3F84"/>
              </a:buClr>
            </a:pPr>
            <a:r>
              <a:rPr lang="fr-FR" sz="1600" dirty="0">
                <a:solidFill>
                  <a:schemeClr val="tx1">
                    <a:lumMod val="65000"/>
                    <a:lumOff val="35000"/>
                  </a:schemeClr>
                </a:solidFill>
              </a:rPr>
              <a:t>A vos côtés, l’ANAP met à votre disposition ses méthodes, outils, son expériences acquise auprès d’autres ES au décours de ses différents projets.</a:t>
            </a:r>
          </a:p>
          <a:p>
            <a:pPr algn="just">
              <a:buClr>
                <a:srgbClr val="2F3F84"/>
              </a:buClr>
            </a:pPr>
            <a:endParaRPr lang="fr-FR" sz="1600" dirty="0">
              <a:solidFill>
                <a:schemeClr val="tx1">
                  <a:lumMod val="65000"/>
                  <a:lumOff val="35000"/>
                </a:schemeClr>
              </a:solidFill>
            </a:endParaRPr>
          </a:p>
          <a:p>
            <a:pPr algn="just">
              <a:buClr>
                <a:srgbClr val="2F3F84"/>
              </a:buClr>
            </a:pPr>
            <a:r>
              <a:rPr lang="fr-FR" sz="1600" b="1" cap="all" dirty="0">
                <a:ln w="12700">
                  <a:noFill/>
                </a:ln>
                <a:solidFill>
                  <a:srgbClr val="2F3F84"/>
                </a:solidFill>
              </a:rPr>
              <a:t>Notre engagement </a:t>
            </a:r>
            <a:r>
              <a:rPr lang="fr-FR" sz="1600" b="1" dirty="0">
                <a:solidFill>
                  <a:schemeClr val="tx1">
                    <a:lumMod val="65000"/>
                    <a:lumOff val="35000"/>
                  </a:schemeClr>
                </a:solidFill>
                <a:latin typeface="+mn-lt"/>
              </a:rPr>
              <a:t>: </a:t>
            </a:r>
            <a:r>
              <a:rPr lang="fr-FR" sz="1600" dirty="0">
                <a:solidFill>
                  <a:schemeClr val="tx1">
                    <a:lumMod val="65000"/>
                    <a:lumOff val="35000"/>
                  </a:schemeClr>
                </a:solidFill>
              </a:rPr>
              <a:t>la transmission, l’entraide et la mutualisation b</a:t>
            </a:r>
            <a:r>
              <a:rPr lang="fr-FR" sz="1600" dirty="0">
                <a:solidFill>
                  <a:schemeClr val="tx1">
                    <a:lumMod val="65000"/>
                    <a:lumOff val="35000"/>
                  </a:schemeClr>
                </a:solidFill>
                <a:latin typeface="+mn-lt"/>
              </a:rPr>
              <a:t>onnes pratiques organisationnelles et managériales pour la réussite de vos projets!</a:t>
            </a:r>
            <a:endParaRPr lang="fr-FR" dirty="0">
              <a:solidFill>
                <a:schemeClr val="tx1">
                  <a:lumMod val="65000"/>
                  <a:lumOff val="35000"/>
                </a:schemeClr>
              </a:solidFill>
            </a:endParaRPr>
          </a:p>
        </p:txBody>
      </p:sp>
    </p:spTree>
    <p:extLst>
      <p:ext uri="{BB962C8B-B14F-4D97-AF65-F5344CB8AC3E}">
        <p14:creationId xmlns:p14="http://schemas.microsoft.com/office/powerpoint/2010/main" val="315823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3A4E1336-0156-4AA0-83A7-72DA27049192}"/>
              </a:ext>
            </a:extLst>
          </p:cNvPr>
          <p:cNvSpPr txBox="1">
            <a:spLocks/>
          </p:cNvSpPr>
          <p:nvPr/>
        </p:nvSpPr>
        <p:spPr>
          <a:xfrm>
            <a:off x="1030077" y="1144670"/>
            <a:ext cx="10923622" cy="34290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lang="fr-FR" sz="2000" b="1" kern="1200" cap="all" baseline="0" dirty="0">
                <a:ln w="12700">
                  <a:noFill/>
                </a:ln>
                <a:solidFill>
                  <a:schemeClr val="accent2"/>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2400" dirty="0">
                <a:solidFill>
                  <a:srgbClr val="2F3F84"/>
                </a:solidFill>
              </a:rPr>
              <a:t>Appuis thématique Témoignages </a:t>
            </a:r>
          </a:p>
        </p:txBody>
      </p:sp>
      <p:grpSp>
        <p:nvGrpSpPr>
          <p:cNvPr id="9" name="Group 20">
            <a:extLst>
              <a:ext uri="{FF2B5EF4-FFF2-40B4-BE49-F238E27FC236}">
                <a16:creationId xmlns:a16="http://schemas.microsoft.com/office/drawing/2014/main" id="{34E20319-C56D-478C-9AB6-A5C8FAACFC25}"/>
              </a:ext>
            </a:extLst>
          </p:cNvPr>
          <p:cNvGrpSpPr/>
          <p:nvPr/>
        </p:nvGrpSpPr>
        <p:grpSpPr>
          <a:xfrm>
            <a:off x="277889" y="1240239"/>
            <a:ext cx="742644" cy="1185629"/>
            <a:chOff x="4593188" y="1249052"/>
            <a:chExt cx="742644" cy="1185629"/>
          </a:xfrm>
        </p:grpSpPr>
        <p:sp>
          <p:nvSpPr>
            <p:cNvPr id="10" name="Graphic 43">
              <a:extLst>
                <a:ext uri="{FF2B5EF4-FFF2-40B4-BE49-F238E27FC236}">
                  <a16:creationId xmlns:a16="http://schemas.microsoft.com/office/drawing/2014/main" id="{261C77B0-1C31-4CD9-A31C-CD5FDFEA4686}"/>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A2B638-2DB5-4D21-A8CD-8C1727E25D0E}"/>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3B50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32" name="Espace réservé du texte 6">
            <a:extLst>
              <a:ext uri="{FF2B5EF4-FFF2-40B4-BE49-F238E27FC236}">
                <a16:creationId xmlns:a16="http://schemas.microsoft.com/office/drawing/2014/main" id="{5672963C-B96B-4406-84B6-9E55A6075E0A}"/>
              </a:ext>
            </a:extLst>
          </p:cNvPr>
          <p:cNvSpPr txBox="1">
            <a:spLocks/>
          </p:cNvSpPr>
          <p:nvPr/>
        </p:nvSpPr>
        <p:spPr>
          <a:xfrm>
            <a:off x="4580467" y="0"/>
            <a:ext cx="8849136" cy="489527"/>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007943" lvl="2" indent="0" algn="r">
              <a:buNone/>
            </a:pPr>
            <a:r>
              <a:rPr lang="fr-FR" sz="3086" b="1" dirty="0">
                <a:solidFill>
                  <a:schemeClr val="tx1">
                    <a:lumMod val="65000"/>
                    <a:lumOff val="35000"/>
                  </a:schemeClr>
                </a:solidFill>
              </a:rPr>
              <a:t>Dispositifs proposés</a:t>
            </a:r>
          </a:p>
        </p:txBody>
      </p:sp>
      <p:pic>
        <p:nvPicPr>
          <p:cNvPr id="3" name="Image 2">
            <a:hlinkClick r:id="rId2"/>
            <a:extLst>
              <a:ext uri="{FF2B5EF4-FFF2-40B4-BE49-F238E27FC236}">
                <a16:creationId xmlns:a16="http://schemas.microsoft.com/office/drawing/2014/main" id="{C24B3CB7-390E-4E37-ADBF-AEB186959BD5}"/>
              </a:ext>
            </a:extLst>
          </p:cNvPr>
          <p:cNvPicPr>
            <a:picLocks noChangeAspect="1"/>
          </p:cNvPicPr>
          <p:nvPr/>
        </p:nvPicPr>
        <p:blipFill>
          <a:blip r:embed="rId3"/>
          <a:stretch>
            <a:fillRect/>
          </a:stretch>
        </p:blipFill>
        <p:spPr>
          <a:xfrm>
            <a:off x="2529228" y="1848809"/>
            <a:ext cx="7764843" cy="4853027"/>
          </a:xfrm>
          <a:prstGeom prst="rect">
            <a:avLst/>
          </a:prstGeom>
        </p:spPr>
      </p:pic>
    </p:spTree>
    <p:extLst>
      <p:ext uri="{BB962C8B-B14F-4D97-AF65-F5344CB8AC3E}">
        <p14:creationId xmlns:p14="http://schemas.microsoft.com/office/powerpoint/2010/main" val="236330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3A4E1336-0156-4AA0-83A7-72DA27049192}"/>
              </a:ext>
            </a:extLst>
          </p:cNvPr>
          <p:cNvSpPr txBox="1">
            <a:spLocks/>
          </p:cNvSpPr>
          <p:nvPr/>
        </p:nvSpPr>
        <p:spPr>
          <a:xfrm>
            <a:off x="1039778" y="1116032"/>
            <a:ext cx="8036232" cy="342900"/>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lang="fr-FR" sz="2000" b="1" kern="1200" cap="all" baseline="0" dirty="0">
                <a:ln w="12700">
                  <a:noFill/>
                </a:ln>
                <a:solidFill>
                  <a:schemeClr val="accent2"/>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fr-FR" sz="2400" dirty="0">
                <a:solidFill>
                  <a:srgbClr val="2F3F84"/>
                </a:solidFill>
              </a:rPr>
              <a:t>Le déroulé types des appuis thématiques</a:t>
            </a:r>
          </a:p>
        </p:txBody>
      </p:sp>
      <p:grpSp>
        <p:nvGrpSpPr>
          <p:cNvPr id="9" name="Group 20">
            <a:extLst>
              <a:ext uri="{FF2B5EF4-FFF2-40B4-BE49-F238E27FC236}">
                <a16:creationId xmlns:a16="http://schemas.microsoft.com/office/drawing/2014/main" id="{34E20319-C56D-478C-9AB6-A5C8FAACFC25}"/>
              </a:ext>
            </a:extLst>
          </p:cNvPr>
          <p:cNvGrpSpPr/>
          <p:nvPr/>
        </p:nvGrpSpPr>
        <p:grpSpPr>
          <a:xfrm>
            <a:off x="277889" y="1240239"/>
            <a:ext cx="742644" cy="1185629"/>
            <a:chOff x="4593188" y="1249052"/>
            <a:chExt cx="742644" cy="1185629"/>
          </a:xfrm>
        </p:grpSpPr>
        <p:sp>
          <p:nvSpPr>
            <p:cNvPr id="10" name="Graphic 43">
              <a:extLst>
                <a:ext uri="{FF2B5EF4-FFF2-40B4-BE49-F238E27FC236}">
                  <a16:creationId xmlns:a16="http://schemas.microsoft.com/office/drawing/2014/main" id="{261C77B0-1C31-4CD9-A31C-CD5FDFEA4686}"/>
                </a:ext>
              </a:extLst>
            </p:cNvPr>
            <p:cNvSpPr/>
            <p:nvPr/>
          </p:nvSpPr>
          <p:spPr>
            <a:xfrm>
              <a:off x="4593188" y="1502241"/>
              <a:ext cx="742644" cy="93244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2F3F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sp>
          <p:nvSpPr>
            <p:cNvPr id="11" name="Graphic 43">
              <a:extLst>
                <a:ext uri="{FF2B5EF4-FFF2-40B4-BE49-F238E27FC236}">
                  <a16:creationId xmlns:a16="http://schemas.microsoft.com/office/drawing/2014/main" id="{C3A2B638-2DB5-4D21-A8CD-8C1727E25D0E}"/>
                </a:ext>
              </a:extLst>
            </p:cNvPr>
            <p:cNvSpPr/>
            <p:nvPr/>
          </p:nvSpPr>
          <p:spPr>
            <a:xfrm>
              <a:off x="4631978" y="1249052"/>
              <a:ext cx="585870" cy="735600"/>
            </a:xfrm>
            <a:custGeom>
              <a:avLst/>
              <a:gdLst>
                <a:gd name="connsiteX0" fmla="*/ 1264253 w 1601342"/>
                <a:gd name="connsiteY0" fmla="*/ 0 h 2010594"/>
                <a:gd name="connsiteX1" fmla="*/ 572453 w 1601342"/>
                <a:gd name="connsiteY1" fmla="*/ 609778 h 2010594"/>
                <a:gd name="connsiteX2" fmla="*/ 0 w 1601342"/>
                <a:gd name="connsiteY2" fmla="*/ 2010594 h 2010594"/>
                <a:gd name="connsiteX3" fmla="*/ 312611 w 1601342"/>
                <a:gd name="connsiteY3" fmla="*/ 2010594 h 2010594"/>
                <a:gd name="connsiteX4" fmla="*/ 1128903 w 1601342"/>
                <a:gd name="connsiteY4" fmla="*/ 1156220 h 2010594"/>
                <a:gd name="connsiteX5" fmla="*/ 1601343 w 1601342"/>
                <a:gd name="connsiteY5" fmla="*/ 0 h 20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1342" h="2010594">
                  <a:moveTo>
                    <a:pt x="1264253" y="0"/>
                  </a:moveTo>
                  <a:cubicBezTo>
                    <a:pt x="915257" y="0"/>
                    <a:pt x="676275" y="356053"/>
                    <a:pt x="572453" y="609778"/>
                  </a:cubicBezTo>
                  <a:cubicBezTo>
                    <a:pt x="531114" y="711059"/>
                    <a:pt x="0" y="2010594"/>
                    <a:pt x="0" y="2010594"/>
                  </a:cubicBezTo>
                  <a:lnTo>
                    <a:pt x="312611" y="2010594"/>
                  </a:lnTo>
                  <a:cubicBezTo>
                    <a:pt x="784003" y="2010594"/>
                    <a:pt x="926021" y="1652735"/>
                    <a:pt x="1128903" y="1156220"/>
                  </a:cubicBezTo>
                  <a:cubicBezTo>
                    <a:pt x="1167003" y="1062832"/>
                    <a:pt x="1601343" y="0"/>
                    <a:pt x="1601343" y="0"/>
                  </a:cubicBezTo>
                  <a:close/>
                </a:path>
              </a:pathLst>
            </a:custGeom>
            <a:solidFill>
              <a:srgbClr val="3B50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4942" tIns="57471" rIns="114942" bIns="57471" numCol="1" spcCol="0" rtlCol="0" fromWordArt="0" anchor="ctr" anchorCtr="0" forceAA="0" compatLnSpc="1">
              <a:prstTxWarp prst="textNoShape">
                <a:avLst/>
              </a:prstTxWarp>
              <a:noAutofit/>
            </a:bodyPr>
            <a:lstStyle/>
            <a:p>
              <a:pPr algn="ctr"/>
              <a:endParaRPr lang="de-DE" sz="2263"/>
            </a:p>
          </p:txBody>
        </p:sp>
      </p:grpSp>
      <p:sp>
        <p:nvSpPr>
          <p:cNvPr id="12" name="Espace réservé du texte 12">
            <a:extLst>
              <a:ext uri="{FF2B5EF4-FFF2-40B4-BE49-F238E27FC236}">
                <a16:creationId xmlns:a16="http://schemas.microsoft.com/office/drawing/2014/main" id="{31AEA016-AC5A-4A31-B8DD-7B741E51C90E}"/>
              </a:ext>
            </a:extLst>
          </p:cNvPr>
          <p:cNvSpPr txBox="1">
            <a:spLocks/>
          </p:cNvSpPr>
          <p:nvPr/>
        </p:nvSpPr>
        <p:spPr>
          <a:xfrm>
            <a:off x="1039779" y="1608039"/>
            <a:ext cx="6894257" cy="4613652"/>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600" kern="1200">
                <a:solidFill>
                  <a:schemeClr val="tx1"/>
                </a:solidFill>
                <a:latin typeface="+mj-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471487" marR="0" lvl="1" indent="-285750" algn="just" defTabSz="829544" fontAlgn="base" hangingPunct="0">
              <a:lnSpc>
                <a:spcPct val="100000"/>
              </a:lnSpc>
              <a:spcBef>
                <a:spcPct val="0"/>
              </a:spcBef>
              <a:spcAft>
                <a:spcPts val="1200"/>
              </a:spcAft>
              <a:buClr>
                <a:srgbClr val="0C8591"/>
              </a:buClr>
              <a:buSzTx/>
              <a:buFont typeface="Wingdings" panose="05000000000000000000" pitchFamily="2" charset="2"/>
              <a:buChar char="§"/>
              <a:tabLst/>
              <a:defRPr/>
            </a:pPr>
            <a:r>
              <a:rPr lang="fr-FR" altLang="fr-FR" sz="1800" dirty="0">
                <a:solidFill>
                  <a:schemeClr val="tx1">
                    <a:lumMod val="65000"/>
                    <a:lumOff val="35000"/>
                  </a:schemeClr>
                </a:solidFill>
              </a:rPr>
              <a:t>Chaque appui démarre par une webconférence au cours de laquelle le calendrier général sera établi avec les participants. Seule la date de la première journée de regroupement collectif est fixée en amont ;</a:t>
            </a:r>
          </a:p>
          <a:p>
            <a:pPr marL="471487" marR="0" lvl="1" indent="-285750" algn="just" defTabSz="829544" fontAlgn="base" hangingPunct="0">
              <a:lnSpc>
                <a:spcPct val="100000"/>
              </a:lnSpc>
              <a:spcBef>
                <a:spcPct val="0"/>
              </a:spcBef>
              <a:spcAft>
                <a:spcPts val="1200"/>
              </a:spcAft>
              <a:buClr>
                <a:srgbClr val="0C8591"/>
              </a:buClr>
              <a:buSzTx/>
              <a:buFont typeface="Wingdings" panose="05000000000000000000" pitchFamily="2" charset="2"/>
              <a:buChar char="§"/>
              <a:tabLst/>
              <a:defRPr/>
            </a:pPr>
            <a:r>
              <a:rPr lang="fr-FR" altLang="fr-FR" sz="1800" dirty="0">
                <a:solidFill>
                  <a:schemeClr val="tx1">
                    <a:lumMod val="65000"/>
                    <a:lumOff val="35000"/>
                  </a:schemeClr>
                </a:solidFill>
              </a:rPr>
              <a:t>Cet accompagnement s'étale sur environ 12 mois, ponctués par de 5 réunions physiques ou digitales ;</a:t>
            </a:r>
          </a:p>
          <a:p>
            <a:pPr marL="471487" marR="0" lvl="1" indent="-285750" algn="just" defTabSz="829544" fontAlgn="base" hangingPunct="0">
              <a:lnSpc>
                <a:spcPct val="100000"/>
              </a:lnSpc>
              <a:spcBef>
                <a:spcPct val="0"/>
              </a:spcBef>
              <a:spcAft>
                <a:spcPts val="1200"/>
              </a:spcAft>
              <a:buClr>
                <a:srgbClr val="0C8591"/>
              </a:buClr>
              <a:buSzTx/>
              <a:buFont typeface="Wingdings" panose="05000000000000000000" pitchFamily="2" charset="2"/>
              <a:buChar char="§"/>
              <a:tabLst/>
              <a:defRPr/>
            </a:pPr>
            <a:r>
              <a:rPr lang="fr-FR" altLang="fr-FR" sz="1800" dirty="0">
                <a:solidFill>
                  <a:schemeClr val="tx1">
                    <a:lumMod val="65000"/>
                    <a:lumOff val="35000"/>
                  </a:schemeClr>
                </a:solidFill>
              </a:rPr>
              <a:t>Ces réunions sont complétées par un travail d’intersession personnalisé par établissement ;</a:t>
            </a:r>
          </a:p>
          <a:p>
            <a:pPr marL="471487" marR="0" lvl="1" indent="-285750" algn="just" defTabSz="829544" fontAlgn="base" hangingPunct="0">
              <a:lnSpc>
                <a:spcPct val="100000"/>
              </a:lnSpc>
              <a:spcBef>
                <a:spcPct val="0"/>
              </a:spcBef>
              <a:spcAft>
                <a:spcPts val="1200"/>
              </a:spcAft>
              <a:buClr>
                <a:srgbClr val="0C8591"/>
              </a:buClr>
              <a:buSzTx/>
              <a:buFont typeface="Wingdings" panose="05000000000000000000" pitchFamily="2" charset="2"/>
              <a:buChar char="§"/>
              <a:tabLst/>
              <a:defRPr/>
            </a:pPr>
            <a:r>
              <a:rPr lang="fr-FR" altLang="fr-FR" sz="1800" dirty="0">
                <a:solidFill>
                  <a:schemeClr val="tx1">
                    <a:lumMod val="65000"/>
                    <a:lumOff val="35000"/>
                  </a:schemeClr>
                </a:solidFill>
              </a:rPr>
              <a:t>L'engagement se fait en équipe de 3 à 4 personnes selon le type d’appui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algn="just">
              <a:buClr>
                <a:srgbClr val="ED7D31"/>
              </a:buClr>
            </a:pPr>
            <a:endParaRPr lang="fr-FR" sz="1800" dirty="0">
              <a:solidFill>
                <a:schemeClr val="tx1">
                  <a:lumMod val="65000"/>
                  <a:lumOff val="35000"/>
                </a:schemeClr>
              </a:solidFill>
              <a:latin typeface="+mn-lt"/>
            </a:endParaRPr>
          </a:p>
        </p:txBody>
      </p:sp>
      <p:sp>
        <p:nvSpPr>
          <p:cNvPr id="13" name="Espace réservé du texte 12">
            <a:extLst>
              <a:ext uri="{FF2B5EF4-FFF2-40B4-BE49-F238E27FC236}">
                <a16:creationId xmlns:a16="http://schemas.microsoft.com/office/drawing/2014/main" id="{7E04F9ED-5112-491E-830B-5A254D244E00}"/>
              </a:ext>
            </a:extLst>
          </p:cNvPr>
          <p:cNvSpPr txBox="1">
            <a:spLocks/>
          </p:cNvSpPr>
          <p:nvPr/>
        </p:nvSpPr>
        <p:spPr>
          <a:xfrm>
            <a:off x="7861955" y="1608038"/>
            <a:ext cx="5087129" cy="3711214"/>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600" kern="1200">
                <a:solidFill>
                  <a:schemeClr val="tx1"/>
                </a:solidFill>
                <a:latin typeface="+mj-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just">
              <a:buClr>
                <a:srgbClr val="ED7D31"/>
              </a:buClr>
            </a:pPr>
            <a:endParaRPr lang="fr-FR" sz="1800" b="1" dirty="0">
              <a:solidFill>
                <a:srgbClr val="2F3F84"/>
              </a:solidFill>
              <a:latin typeface="+mn-lt"/>
            </a:endParaRPr>
          </a:p>
        </p:txBody>
      </p:sp>
      <p:sp>
        <p:nvSpPr>
          <p:cNvPr id="14" name="Espace réservé du texte 6">
            <a:extLst>
              <a:ext uri="{FF2B5EF4-FFF2-40B4-BE49-F238E27FC236}">
                <a16:creationId xmlns:a16="http://schemas.microsoft.com/office/drawing/2014/main" id="{E356934A-BDF8-4B70-9240-B16D7840DE62}"/>
              </a:ext>
            </a:extLst>
          </p:cNvPr>
          <p:cNvSpPr txBox="1">
            <a:spLocks/>
          </p:cNvSpPr>
          <p:nvPr/>
        </p:nvSpPr>
        <p:spPr>
          <a:xfrm>
            <a:off x="4580467" y="0"/>
            <a:ext cx="8849136" cy="489527"/>
          </a:xfrm>
          <a:prstGeom prst="rect">
            <a:avLst/>
          </a:prstGeom>
        </p:spPr>
        <p:txBody>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1007943" lvl="2" indent="0" algn="r">
              <a:buNone/>
            </a:pPr>
            <a:r>
              <a:rPr lang="fr-FR" sz="3086" b="1" dirty="0">
                <a:solidFill>
                  <a:schemeClr val="tx1">
                    <a:lumMod val="65000"/>
                    <a:lumOff val="35000"/>
                  </a:schemeClr>
                </a:solidFill>
              </a:rPr>
              <a:t>Dispositifs proposés</a:t>
            </a:r>
          </a:p>
        </p:txBody>
      </p:sp>
      <p:pic>
        <p:nvPicPr>
          <p:cNvPr id="3" name="Image 2">
            <a:extLst>
              <a:ext uri="{FF2B5EF4-FFF2-40B4-BE49-F238E27FC236}">
                <a16:creationId xmlns:a16="http://schemas.microsoft.com/office/drawing/2014/main" id="{F4B5064B-7505-443A-A51D-C96A7A2398A1}"/>
              </a:ext>
            </a:extLst>
          </p:cNvPr>
          <p:cNvPicPr>
            <a:picLocks noChangeAspect="1"/>
          </p:cNvPicPr>
          <p:nvPr/>
        </p:nvPicPr>
        <p:blipFill rotWithShape="1">
          <a:blip r:embed="rId2"/>
          <a:srcRect l="13304" t="14763" r="15462" b="18946"/>
          <a:stretch/>
        </p:blipFill>
        <p:spPr>
          <a:xfrm>
            <a:off x="8753856" y="1700739"/>
            <a:ext cx="4195228" cy="2440075"/>
          </a:xfrm>
          <a:prstGeom prst="rect">
            <a:avLst/>
          </a:prstGeom>
        </p:spPr>
      </p:pic>
      <p:sp>
        <p:nvSpPr>
          <p:cNvPr id="6" name="Rectangle 4">
            <a:extLst>
              <a:ext uri="{FF2B5EF4-FFF2-40B4-BE49-F238E27FC236}">
                <a16:creationId xmlns:a16="http://schemas.microsoft.com/office/drawing/2014/main" id="{B7BAC905-85A0-45EF-8EF8-D0D8A9893345}"/>
              </a:ext>
            </a:extLst>
          </p:cNvPr>
          <p:cNvSpPr>
            <a:spLocks noChangeArrowheads="1"/>
          </p:cNvSpPr>
          <p:nvPr/>
        </p:nvSpPr>
        <p:spPr bwMode="auto">
          <a:xfrm>
            <a:off x="0" y="-170549"/>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5" name="Image 14">
            <a:extLst>
              <a:ext uri="{FF2B5EF4-FFF2-40B4-BE49-F238E27FC236}">
                <a16:creationId xmlns:a16="http://schemas.microsoft.com/office/drawing/2014/main" id="{7B2322E0-2C86-4170-9B37-812B801F6D8D}"/>
              </a:ext>
            </a:extLst>
          </p:cNvPr>
          <p:cNvPicPr>
            <a:picLocks noChangeAspect="1"/>
          </p:cNvPicPr>
          <p:nvPr/>
        </p:nvPicPr>
        <p:blipFill>
          <a:blip r:embed="rId3">
            <a:duotone>
              <a:schemeClr val="accent1">
                <a:shade val="45000"/>
                <a:satMod val="135000"/>
              </a:schemeClr>
              <a:prstClr val="white"/>
            </a:duotone>
          </a:blip>
          <a:stretch>
            <a:fillRect/>
          </a:stretch>
        </p:blipFill>
        <p:spPr>
          <a:xfrm>
            <a:off x="2194179" y="5378039"/>
            <a:ext cx="1817899" cy="1817899"/>
          </a:xfrm>
          <a:prstGeom prst="rect">
            <a:avLst/>
          </a:prstGeom>
        </p:spPr>
      </p:pic>
      <p:sp>
        <p:nvSpPr>
          <p:cNvPr id="16" name="Espace réservé du texte 12">
            <a:extLst>
              <a:ext uri="{FF2B5EF4-FFF2-40B4-BE49-F238E27FC236}">
                <a16:creationId xmlns:a16="http://schemas.microsoft.com/office/drawing/2014/main" id="{0D3CBBAA-AA89-445F-AC26-A419FE25A807}"/>
              </a:ext>
            </a:extLst>
          </p:cNvPr>
          <p:cNvSpPr txBox="1">
            <a:spLocks/>
          </p:cNvSpPr>
          <p:nvPr/>
        </p:nvSpPr>
        <p:spPr>
          <a:xfrm>
            <a:off x="4135005" y="5110219"/>
            <a:ext cx="6517706" cy="2521157"/>
          </a:xfrm>
          <a:prstGeom prst="rect">
            <a:avLst/>
          </a:prstGeom>
        </p:spPr>
        <p:txBody>
          <a:bodyPr/>
          <a:lstStyle>
            <a:lvl1pPr marL="0" indent="0" algn="l" defTabSz="1007943" rtl="0" eaLnBrk="1" latinLnBrk="0" hangingPunct="1">
              <a:lnSpc>
                <a:spcPct val="90000"/>
              </a:lnSpc>
              <a:spcBef>
                <a:spcPts val="1102"/>
              </a:spcBef>
              <a:buFont typeface="Arial" panose="020B0604020202020204" pitchFamily="34" charset="0"/>
              <a:buNone/>
              <a:defRPr sz="1600" kern="1200">
                <a:solidFill>
                  <a:schemeClr val="tx1"/>
                </a:solidFill>
                <a:latin typeface="+mj-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just">
              <a:buClr>
                <a:srgbClr val="ED7D31"/>
              </a:buClr>
            </a:pPr>
            <a:r>
              <a:rPr lang="fr-FR" b="1" dirty="0">
                <a:solidFill>
                  <a:schemeClr val="tx1">
                    <a:lumMod val="65000"/>
                    <a:lumOff val="35000"/>
                  </a:schemeClr>
                </a:solidFill>
                <a:latin typeface="+mn-lt"/>
              </a:rPr>
              <a:t>Le déroulé type d’un appui thématique :</a:t>
            </a:r>
          </a:p>
          <a:p>
            <a:pPr algn="just">
              <a:buClr>
                <a:srgbClr val="ED7D31"/>
              </a:buClr>
            </a:pPr>
            <a:endParaRPr lang="fr-FR" dirty="0">
              <a:solidFill>
                <a:schemeClr val="tx1">
                  <a:lumMod val="65000"/>
                  <a:lumOff val="35000"/>
                </a:schemeClr>
              </a:solidFill>
              <a:latin typeface="+mn-lt"/>
            </a:endParaRPr>
          </a:p>
          <a:p>
            <a:pPr algn="just">
              <a:buClr>
                <a:srgbClr val="ED7D31"/>
              </a:buClr>
            </a:pPr>
            <a:r>
              <a:rPr lang="fr-FR" b="1" dirty="0">
                <a:solidFill>
                  <a:srgbClr val="2F3F84"/>
                </a:solidFill>
                <a:latin typeface="+mn-lt"/>
              </a:rPr>
              <a:t>J1 | Journée présentielle | </a:t>
            </a:r>
            <a:r>
              <a:rPr lang="fr-FR" dirty="0">
                <a:solidFill>
                  <a:schemeClr val="tx1">
                    <a:lumMod val="65000"/>
                    <a:lumOff val="35000"/>
                  </a:schemeClr>
                </a:solidFill>
                <a:latin typeface="+mn-lt"/>
              </a:rPr>
              <a:t>Rencontre du groupe de travail, retour sur les outils, construction du plan d’action</a:t>
            </a:r>
          </a:p>
          <a:p>
            <a:pPr algn="just">
              <a:buClr>
                <a:srgbClr val="ED7D31"/>
              </a:buClr>
            </a:pPr>
            <a:r>
              <a:rPr lang="fr-FR" b="1" dirty="0">
                <a:solidFill>
                  <a:srgbClr val="2F3F84"/>
                </a:solidFill>
                <a:latin typeface="+mn-lt"/>
              </a:rPr>
              <a:t>J2-J5 | Journée présentielles | </a:t>
            </a:r>
            <a:r>
              <a:rPr lang="fr-FR" dirty="0">
                <a:solidFill>
                  <a:schemeClr val="tx1">
                    <a:lumMod val="65000"/>
                    <a:lumOff val="35000"/>
                  </a:schemeClr>
                </a:solidFill>
                <a:latin typeface="+mn-lt"/>
              </a:rPr>
              <a:t>suivi de la mise en œuvre de son projet</a:t>
            </a:r>
          </a:p>
          <a:p>
            <a:pPr algn="just">
              <a:buClr>
                <a:srgbClr val="ED7D31"/>
              </a:buClr>
            </a:pPr>
            <a:r>
              <a:rPr lang="fr-FR" b="1" dirty="0">
                <a:solidFill>
                  <a:srgbClr val="2F3F84"/>
                </a:solidFill>
                <a:latin typeface="+mn-lt"/>
              </a:rPr>
              <a:t>J6 | Journée présentielle | </a:t>
            </a:r>
            <a:r>
              <a:rPr lang="fr-FR" dirty="0">
                <a:solidFill>
                  <a:schemeClr val="tx1">
                    <a:lumMod val="65000"/>
                    <a:lumOff val="35000"/>
                  </a:schemeClr>
                </a:solidFill>
                <a:latin typeface="+mn-lt"/>
              </a:rPr>
              <a:t>Apports d’un engagement au sein d’un collectif de professionnels</a:t>
            </a:r>
          </a:p>
        </p:txBody>
      </p:sp>
    </p:spTree>
    <p:extLst>
      <p:ext uri="{BB962C8B-B14F-4D97-AF65-F5344CB8AC3E}">
        <p14:creationId xmlns:p14="http://schemas.microsoft.com/office/powerpoint/2010/main" val="332357966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ésentation ANAP">
  <a:themeElements>
    <a:clrScheme name="ANAP_2020">
      <a:dk1>
        <a:srgbClr val="CE0C3A"/>
      </a:dk1>
      <a:lt1>
        <a:srgbClr val="EC6500"/>
      </a:lt1>
      <a:dk2>
        <a:srgbClr val="F7A500"/>
      </a:dk2>
      <a:lt2>
        <a:srgbClr val="A96F32"/>
      </a:lt2>
      <a:accent1>
        <a:srgbClr val="A00F29"/>
      </a:accent1>
      <a:accent2>
        <a:srgbClr val="000000"/>
      </a:accent2>
      <a:accent3>
        <a:srgbClr val="008AD2"/>
      </a:accent3>
      <a:accent4>
        <a:srgbClr val="8E71B1"/>
      </a:accent4>
      <a:accent5>
        <a:srgbClr val="133F7D"/>
      </a:accent5>
      <a:accent6>
        <a:srgbClr val="FFFFFF"/>
      </a:accent6>
      <a:hlink>
        <a:srgbClr val="000000"/>
      </a:hlink>
      <a:folHlink>
        <a:srgbClr val="8E71B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_2020_169_v3.pptx" id="{FB8744AF-7D8D-410D-89CD-F95081FF69C0}" vid="{CE65D3EE-321F-4241-9BCB-39483CE5D4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0E3B867DA10349A9FDE0A540C1D37D" ma:contentTypeVersion="12" ma:contentTypeDescription="Crée un document." ma:contentTypeScope="" ma:versionID="a0ad1ec2b816c237e8639f00c9fb5bf3">
  <xsd:schema xmlns:xsd="http://www.w3.org/2001/XMLSchema" xmlns:xs="http://www.w3.org/2001/XMLSchema" xmlns:p="http://schemas.microsoft.com/office/2006/metadata/properties" xmlns:ns2="d7a28d66-cdd2-41d9-bb76-5470a2c1adc9" xmlns:ns3="f8e26a45-7f20-4e4d-bf83-f74050ede649" targetNamespace="http://schemas.microsoft.com/office/2006/metadata/properties" ma:root="true" ma:fieldsID="38a428cd5eeed9b78330aa01e97ac843" ns2:_="" ns3:_="">
    <xsd:import namespace="d7a28d66-cdd2-41d9-bb76-5470a2c1adc9"/>
    <xsd:import namespace="f8e26a45-7f20-4e4d-bf83-f74050ede6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a28d66-cdd2-41d9-bb76-5470a2c1ad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e26a45-7f20-4e4d-bf83-f74050ede649"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8116C-1DAC-4CE2-A7D9-B74667873187}">
  <ds:schemaRefs>
    <ds:schemaRef ds:uri="http://schemas.microsoft.com/sharepoint/v3/contenttype/forms"/>
  </ds:schemaRefs>
</ds:datastoreItem>
</file>

<file path=customXml/itemProps2.xml><?xml version="1.0" encoding="utf-8"?>
<ds:datastoreItem xmlns:ds="http://schemas.openxmlformats.org/officeDocument/2006/customXml" ds:itemID="{9CFC8723-65FE-4EF5-AC33-5ACB14C74531}">
  <ds:schemaRefs>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d7a28d66-cdd2-41d9-bb76-5470a2c1adc9"/>
    <ds:schemaRef ds:uri="http://purl.org/dc/terms/"/>
    <ds:schemaRef ds:uri="http://schemas.openxmlformats.org/package/2006/metadata/core-properties"/>
    <ds:schemaRef ds:uri="f8e26a45-7f20-4e4d-bf83-f74050ede649"/>
    <ds:schemaRef ds:uri="http://purl.org/dc/elements/1.1/"/>
  </ds:schemaRefs>
</ds:datastoreItem>
</file>

<file path=customXml/itemProps3.xml><?xml version="1.0" encoding="utf-8"?>
<ds:datastoreItem xmlns:ds="http://schemas.openxmlformats.org/officeDocument/2006/customXml" ds:itemID="{079FA8AC-FFC8-47BD-9FB0-2818025F65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a28d66-cdd2-41d9-bb76-5470a2c1adc9"/>
    <ds:schemaRef ds:uri="f8e26a45-7f20-4e4d-bf83-f74050ede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2914</TotalTime>
  <Words>656</Words>
  <Application>Microsoft Office PowerPoint</Application>
  <PresentationFormat>Personnalisé</PresentationFormat>
  <Paragraphs>96</Paragraphs>
  <Slides>10</Slides>
  <Notes>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10</vt:i4>
      </vt:variant>
    </vt:vector>
  </HeadingPairs>
  <TitlesOfParts>
    <vt:vector size="19" baseType="lpstr">
      <vt:lpstr>Arial</vt:lpstr>
      <vt:lpstr>Calibri</vt:lpstr>
      <vt:lpstr>Calibri Light</vt:lpstr>
      <vt:lpstr>Helvetica Neue Medium</vt:lpstr>
      <vt:lpstr>Wingdings</vt:lpstr>
      <vt:lpstr>Wingdings 3</vt:lpstr>
      <vt:lpstr>1_Office Theme</vt:lpstr>
      <vt:lpstr>Office Theme</vt:lpstr>
      <vt:lpstr>Présentation ANAP</vt:lpstr>
      <vt:lpstr>Présentation PowerPoint</vt:lpstr>
      <vt:lpstr>Qui sommes-nous?</vt:lpstr>
      <vt:lpstr>Présentation PowerPoint</vt:lpstr>
      <vt:lpstr>Présentation PowerPoint</vt:lpstr>
      <vt:lpstr>Présentation PowerPoint</vt:lpstr>
      <vt:lpstr>Les Appuis Thématiques</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Leopold Grassin</dc:creator>
  <cp:lastModifiedBy>COCARD Monique</cp:lastModifiedBy>
  <cp:revision>45</cp:revision>
  <dcterms:created xsi:type="dcterms:W3CDTF">2020-02-21T08:41:32Z</dcterms:created>
  <dcterms:modified xsi:type="dcterms:W3CDTF">2021-05-05T13:03:05Z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0x0101008C0E3B867DA10349A9FDE0A540C1D37D</vt:lpwstr>
  </property>
</Properties>
</file>